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7" r:id="rId1"/>
  </p:sldMasterIdLst>
  <p:notesMasterIdLst>
    <p:notesMasterId r:id="rId7"/>
  </p:notesMasterIdLst>
  <p:handoutMasterIdLst>
    <p:handoutMasterId r:id="rId8"/>
  </p:handoutMasterIdLst>
  <p:sldIdLst>
    <p:sldId id="256" r:id="rId2"/>
    <p:sldId id="265" r:id="rId3"/>
    <p:sldId id="266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296"/>
    <a:srgbClr val="BADCC0"/>
    <a:srgbClr val="79BC86"/>
    <a:srgbClr val="227F92"/>
    <a:srgbClr val="009644"/>
    <a:srgbClr val="417C8A"/>
    <a:srgbClr val="61A189"/>
    <a:srgbClr val="5B99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97BFFC-58C3-42A5-AAF1-21C9D9C4DA5A}" v="7" dt="2025-09-12T08:43:44.8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ria Mitar" userId="90e031b8401f7840" providerId="LiveId" clId="{FB440D98-257A-40CD-933E-086DD6F0E1B5}"/>
    <pc:docChg chg="undo custSel delSld modSld">
      <pc:chgData name="Daria Mitar" userId="90e031b8401f7840" providerId="LiveId" clId="{FB440D98-257A-40CD-933E-086DD6F0E1B5}" dt="2025-09-12T08:43:50.568" v="141" actId="1076"/>
      <pc:docMkLst>
        <pc:docMk/>
      </pc:docMkLst>
      <pc:sldChg chg="modSp mod">
        <pc:chgData name="Daria Mitar" userId="90e031b8401f7840" providerId="LiveId" clId="{FB440D98-257A-40CD-933E-086DD6F0E1B5}" dt="2025-09-12T07:31:42.351" v="3" actId="20577"/>
        <pc:sldMkLst>
          <pc:docMk/>
          <pc:sldMk cId="665776876" sldId="256"/>
        </pc:sldMkLst>
        <pc:spChg chg="mod">
          <ac:chgData name="Daria Mitar" userId="90e031b8401f7840" providerId="LiveId" clId="{FB440D98-257A-40CD-933E-086DD6F0E1B5}" dt="2025-09-12T07:31:42.351" v="3" actId="20577"/>
          <ac:spMkLst>
            <pc:docMk/>
            <pc:sldMk cId="665776876" sldId="256"/>
            <ac:spMk id="31" creationId="{0369D9CE-9414-DF6B-3098-05FE93B85F54}"/>
          </ac:spMkLst>
        </pc:spChg>
      </pc:sldChg>
      <pc:sldChg chg="modSp mod">
        <pc:chgData name="Daria Mitar" userId="90e031b8401f7840" providerId="LiveId" clId="{FB440D98-257A-40CD-933E-086DD6F0E1B5}" dt="2025-09-12T08:19:20.294" v="122" actId="20577"/>
        <pc:sldMkLst>
          <pc:docMk/>
          <pc:sldMk cId="361033481" sldId="260"/>
        </pc:sldMkLst>
        <pc:spChg chg="mod">
          <ac:chgData name="Daria Mitar" userId="90e031b8401f7840" providerId="LiveId" clId="{FB440D98-257A-40CD-933E-086DD6F0E1B5}" dt="2025-09-12T08:19:20.294" v="122" actId="20577"/>
          <ac:spMkLst>
            <pc:docMk/>
            <pc:sldMk cId="361033481" sldId="260"/>
            <ac:spMk id="4" creationId="{198210F7-7385-B795-0893-BE465086FC5D}"/>
          </ac:spMkLst>
        </pc:spChg>
        <pc:spChg chg="mod">
          <ac:chgData name="Daria Mitar" userId="90e031b8401f7840" providerId="LiveId" clId="{FB440D98-257A-40CD-933E-086DD6F0E1B5}" dt="2025-09-12T08:19:03.230" v="114" actId="207"/>
          <ac:spMkLst>
            <pc:docMk/>
            <pc:sldMk cId="361033481" sldId="260"/>
            <ac:spMk id="8" creationId="{49665586-FAE5-C2C2-18F3-CBE41B01A501}"/>
          </ac:spMkLst>
        </pc:spChg>
        <pc:picChg chg="mod">
          <ac:chgData name="Daria Mitar" userId="90e031b8401f7840" providerId="LiveId" clId="{FB440D98-257A-40CD-933E-086DD6F0E1B5}" dt="2025-09-12T08:18:22.234" v="95" actId="1076"/>
          <ac:picMkLst>
            <pc:docMk/>
            <pc:sldMk cId="361033481" sldId="260"/>
            <ac:picMk id="9" creationId="{C40ED8EE-4B39-A81A-F555-D8AF78B045F2}"/>
          </ac:picMkLst>
        </pc:picChg>
      </pc:sldChg>
      <pc:sldChg chg="delSp modSp mod">
        <pc:chgData name="Daria Mitar" userId="90e031b8401f7840" providerId="LiveId" clId="{FB440D98-257A-40CD-933E-086DD6F0E1B5}" dt="2025-09-12T08:10:38.070" v="21" actId="478"/>
        <pc:sldMkLst>
          <pc:docMk/>
          <pc:sldMk cId="3309325577" sldId="261"/>
        </pc:sldMkLst>
        <pc:spChg chg="mod">
          <ac:chgData name="Daria Mitar" userId="90e031b8401f7840" providerId="LiveId" clId="{FB440D98-257A-40CD-933E-086DD6F0E1B5}" dt="2025-09-12T08:10:34.259" v="19" actId="20577"/>
          <ac:spMkLst>
            <pc:docMk/>
            <pc:sldMk cId="3309325577" sldId="261"/>
            <ac:spMk id="2" creationId="{0685DB3F-F786-C185-CBBD-0BD67B9EA6AD}"/>
          </ac:spMkLst>
        </pc:spChg>
        <pc:spChg chg="del mod">
          <ac:chgData name="Daria Mitar" userId="90e031b8401f7840" providerId="LiveId" clId="{FB440D98-257A-40CD-933E-086DD6F0E1B5}" dt="2025-09-12T08:10:38.070" v="21" actId="478"/>
          <ac:spMkLst>
            <pc:docMk/>
            <pc:sldMk cId="3309325577" sldId="261"/>
            <ac:spMk id="11" creationId="{24C68B77-4014-592C-CF91-4FDDCD1CBDDC}"/>
          </ac:spMkLst>
        </pc:spChg>
      </pc:sldChg>
      <pc:sldChg chg="addSp delSp modSp mod">
        <pc:chgData name="Daria Mitar" userId="90e031b8401f7840" providerId="LiveId" clId="{FB440D98-257A-40CD-933E-086DD6F0E1B5}" dt="2025-09-12T08:43:47.556" v="140" actId="1076"/>
        <pc:sldMkLst>
          <pc:docMk/>
          <pc:sldMk cId="3504153913" sldId="265"/>
        </pc:sldMkLst>
        <pc:spChg chg="mod">
          <ac:chgData name="Daria Mitar" userId="90e031b8401f7840" providerId="LiveId" clId="{FB440D98-257A-40CD-933E-086DD6F0E1B5}" dt="2025-09-12T08:13:46.226" v="31" actId="20577"/>
          <ac:spMkLst>
            <pc:docMk/>
            <pc:sldMk cId="3504153913" sldId="265"/>
            <ac:spMk id="3" creationId="{2C132C9E-ED8F-5061-8C98-587581E9943C}"/>
          </ac:spMkLst>
        </pc:spChg>
        <pc:spChg chg="mod">
          <ac:chgData name="Daria Mitar" userId="90e031b8401f7840" providerId="LiveId" clId="{FB440D98-257A-40CD-933E-086DD6F0E1B5}" dt="2025-09-12T08:14:06.747" v="53" actId="20577"/>
          <ac:spMkLst>
            <pc:docMk/>
            <pc:sldMk cId="3504153913" sldId="265"/>
            <ac:spMk id="9" creationId="{0B0E5807-B8A9-A280-0ABA-F3C14BAA2E28}"/>
          </ac:spMkLst>
        </pc:spChg>
        <pc:picChg chg="del">
          <ac:chgData name="Daria Mitar" userId="90e031b8401f7840" providerId="LiveId" clId="{FB440D98-257A-40CD-933E-086DD6F0E1B5}" dt="2025-09-12T08:09:39.372" v="7" actId="478"/>
          <ac:picMkLst>
            <pc:docMk/>
            <pc:sldMk cId="3504153913" sldId="265"/>
            <ac:picMk id="4" creationId="{1E22055A-6E4B-16F6-E606-98C1BBB23355}"/>
          </ac:picMkLst>
        </pc:picChg>
        <pc:picChg chg="add del mod modCrop">
          <ac:chgData name="Daria Mitar" userId="90e031b8401f7840" providerId="LiveId" clId="{FB440D98-257A-40CD-933E-086DD6F0E1B5}" dt="2025-09-12T08:43:35.724" v="136" actId="21"/>
          <ac:picMkLst>
            <pc:docMk/>
            <pc:sldMk cId="3504153913" sldId="265"/>
            <ac:picMk id="5" creationId="{CC6E8F9D-7FA0-512B-5DD4-03FEC60F68B2}"/>
          </ac:picMkLst>
        </pc:picChg>
        <pc:picChg chg="del">
          <ac:chgData name="Daria Mitar" userId="90e031b8401f7840" providerId="LiveId" clId="{FB440D98-257A-40CD-933E-086DD6F0E1B5}" dt="2025-09-12T08:09:42.336" v="8" actId="478"/>
          <ac:picMkLst>
            <pc:docMk/>
            <pc:sldMk cId="3504153913" sldId="265"/>
            <ac:picMk id="8" creationId="{5B30BFD5-99CB-609F-3EA9-4B6902E74860}"/>
          </ac:picMkLst>
        </pc:picChg>
        <pc:picChg chg="add mod">
          <ac:chgData name="Daria Mitar" userId="90e031b8401f7840" providerId="LiveId" clId="{FB440D98-257A-40CD-933E-086DD6F0E1B5}" dt="2025-09-12T08:43:47.556" v="140" actId="1076"/>
          <ac:picMkLst>
            <pc:docMk/>
            <pc:sldMk cId="3504153913" sldId="265"/>
            <ac:picMk id="10" creationId="{1E94CD87-FB8E-7BC4-BC9C-DC96E9DCA5BC}"/>
          </ac:picMkLst>
        </pc:picChg>
      </pc:sldChg>
      <pc:sldChg chg="addSp delSp modSp mod">
        <pc:chgData name="Daria Mitar" userId="90e031b8401f7840" providerId="LiveId" clId="{FB440D98-257A-40CD-933E-086DD6F0E1B5}" dt="2025-09-12T08:43:50.568" v="141" actId="1076"/>
        <pc:sldMkLst>
          <pc:docMk/>
          <pc:sldMk cId="4009012294" sldId="266"/>
        </pc:sldMkLst>
        <pc:spChg chg="mod">
          <ac:chgData name="Daria Mitar" userId="90e031b8401f7840" providerId="LiveId" clId="{FB440D98-257A-40CD-933E-086DD6F0E1B5}" dt="2025-09-12T08:21:24.447" v="124" actId="20577"/>
          <ac:spMkLst>
            <pc:docMk/>
            <pc:sldMk cId="4009012294" sldId="266"/>
            <ac:spMk id="3" creationId="{4B0F4BD9-B46C-CBE9-BB81-0323261C3E1C}"/>
          </ac:spMkLst>
        </pc:spChg>
        <pc:spChg chg="mod">
          <ac:chgData name="Daria Mitar" userId="90e031b8401f7840" providerId="LiveId" clId="{FB440D98-257A-40CD-933E-086DD6F0E1B5}" dt="2025-09-12T08:14:25.067" v="54"/>
          <ac:spMkLst>
            <pc:docMk/>
            <pc:sldMk cId="4009012294" sldId="266"/>
            <ac:spMk id="9" creationId="{C7DEC060-48F1-E6AC-3C64-22611CCAAA96}"/>
          </ac:spMkLst>
        </pc:spChg>
        <pc:picChg chg="del">
          <ac:chgData name="Daria Mitar" userId="90e031b8401f7840" providerId="LiveId" clId="{FB440D98-257A-40CD-933E-086DD6F0E1B5}" dt="2025-09-12T08:09:57.293" v="12" actId="478"/>
          <ac:picMkLst>
            <pc:docMk/>
            <pc:sldMk cId="4009012294" sldId="266"/>
            <ac:picMk id="4" creationId="{C33F83C6-7346-728B-2346-34B27EDD0E24}"/>
          </ac:picMkLst>
        </pc:picChg>
        <pc:picChg chg="del">
          <ac:chgData name="Daria Mitar" userId="90e031b8401f7840" providerId="LiveId" clId="{FB440D98-257A-40CD-933E-086DD6F0E1B5}" dt="2025-09-12T08:09:56.141" v="11" actId="478"/>
          <ac:picMkLst>
            <pc:docMk/>
            <pc:sldMk cId="4009012294" sldId="266"/>
            <ac:picMk id="5" creationId="{46FA4527-E303-9FB5-659E-F06732AD3BDD}"/>
          </ac:picMkLst>
        </pc:picChg>
        <pc:picChg chg="add del mod">
          <ac:chgData name="Daria Mitar" userId="90e031b8401f7840" providerId="LiveId" clId="{FB440D98-257A-40CD-933E-086DD6F0E1B5}" dt="2025-09-12T08:43:42.041" v="138" actId="21"/>
          <ac:picMkLst>
            <pc:docMk/>
            <pc:sldMk cId="4009012294" sldId="266"/>
            <ac:picMk id="8" creationId="{52ED5BDB-7652-C28D-3A69-3666CFF33E3A}"/>
          </ac:picMkLst>
        </pc:picChg>
        <pc:picChg chg="add mod">
          <ac:chgData name="Daria Mitar" userId="90e031b8401f7840" providerId="LiveId" clId="{FB440D98-257A-40CD-933E-086DD6F0E1B5}" dt="2025-09-12T08:43:50.568" v="141" actId="1076"/>
          <ac:picMkLst>
            <pc:docMk/>
            <pc:sldMk cId="4009012294" sldId="266"/>
            <ac:picMk id="10" creationId="{8A55C31E-ABAF-2C87-C150-409AECD6472D}"/>
          </ac:picMkLst>
        </pc:picChg>
      </pc:sldChg>
      <pc:sldChg chg="del">
        <pc:chgData name="Daria Mitar" userId="90e031b8401f7840" providerId="LiveId" clId="{FB440D98-257A-40CD-933E-086DD6F0E1B5}" dt="2025-09-12T07:33:42.738" v="4" actId="2696"/>
        <pc:sldMkLst>
          <pc:docMk/>
          <pc:sldMk cId="3511720870" sldId="267"/>
        </pc:sldMkLst>
      </pc:sldChg>
      <pc:sldChg chg="del">
        <pc:chgData name="Daria Mitar" userId="90e031b8401f7840" providerId="LiveId" clId="{FB440D98-257A-40CD-933E-086DD6F0E1B5}" dt="2025-09-12T08:09:26.858" v="5" actId="47"/>
        <pc:sldMkLst>
          <pc:docMk/>
          <pc:sldMk cId="2336610500" sldId="268"/>
        </pc:sldMkLst>
      </pc:sldChg>
      <pc:sldChg chg="del">
        <pc:chgData name="Daria Mitar" userId="90e031b8401f7840" providerId="LiveId" clId="{FB440D98-257A-40CD-933E-086DD6F0E1B5}" dt="2025-09-12T08:09:33.365" v="6" actId="47"/>
        <pc:sldMkLst>
          <pc:docMk/>
          <pc:sldMk cId="944923199" sldId="269"/>
        </pc:sldMkLst>
      </pc:sldChg>
      <pc:sldChg chg="delSp modSp del mod">
        <pc:chgData name="Daria Mitar" userId="90e031b8401f7840" providerId="LiveId" clId="{FB440D98-257A-40CD-933E-086DD6F0E1B5}" dt="2025-09-12T08:15:36.465" v="71" actId="2696"/>
        <pc:sldMkLst>
          <pc:docMk/>
          <pc:sldMk cId="10112383" sldId="270"/>
        </pc:sldMkLst>
        <pc:spChg chg="mod">
          <ac:chgData name="Daria Mitar" userId="90e031b8401f7840" providerId="LiveId" clId="{FB440D98-257A-40CD-933E-086DD6F0E1B5}" dt="2025-09-12T08:10:11.775" v="15" actId="6549"/>
          <ac:spMkLst>
            <pc:docMk/>
            <pc:sldMk cId="10112383" sldId="270"/>
            <ac:spMk id="11" creationId="{1A913843-821A-0112-AEE2-4A4A8CA51A83}"/>
          </ac:spMkLst>
        </pc:spChg>
        <pc:picChg chg="del">
          <ac:chgData name="Daria Mitar" userId="90e031b8401f7840" providerId="LiveId" clId="{FB440D98-257A-40CD-933E-086DD6F0E1B5}" dt="2025-09-12T08:09:45.219" v="9" actId="478"/>
          <ac:picMkLst>
            <pc:docMk/>
            <pc:sldMk cId="10112383" sldId="270"/>
            <ac:picMk id="9" creationId="{17B16D21-0482-190B-4B3F-3FC7FDC5F456}"/>
          </ac:picMkLst>
        </pc:picChg>
        <pc:picChg chg="del">
          <ac:chgData name="Daria Mitar" userId="90e031b8401f7840" providerId="LiveId" clId="{FB440D98-257A-40CD-933E-086DD6F0E1B5}" dt="2025-09-12T08:09:51.367" v="10" actId="478"/>
          <ac:picMkLst>
            <pc:docMk/>
            <pc:sldMk cId="10112383" sldId="270"/>
            <ac:picMk id="10" creationId="{1E1265E0-5704-F97E-81CC-9EFEDAC34964}"/>
          </ac:picMkLst>
        </pc:picChg>
      </pc:sldChg>
    </pc:docChg>
  </pc:docChgLst>
  <pc:docChgLst>
    <pc:chgData name="Daria Mitar" userId="90e031b8401f7840" providerId="LiveId" clId="{7C6F3357-72E8-4C0E-B006-DBED9EAE5079}"/>
    <pc:docChg chg="undo redo custSel addSld delSld modSld sldOrd addSection delSection">
      <pc:chgData name="Daria Mitar" userId="90e031b8401f7840" providerId="LiveId" clId="{7C6F3357-72E8-4C0E-B006-DBED9EAE5079}" dt="2025-03-06T10:13:31.514" v="1002" actId="14100"/>
      <pc:docMkLst>
        <pc:docMk/>
      </pc:docMkLst>
      <pc:sldChg chg="modSp mod">
        <pc:chgData name="Daria Mitar" userId="90e031b8401f7840" providerId="LiveId" clId="{7C6F3357-72E8-4C0E-B006-DBED9EAE5079}" dt="2025-02-25T12:18:29.451" v="434" actId="20577"/>
        <pc:sldMkLst>
          <pc:docMk/>
          <pc:sldMk cId="665776876" sldId="256"/>
        </pc:sldMkLst>
      </pc:sldChg>
      <pc:sldChg chg="addSp delSp modSp mod">
        <pc:chgData name="Daria Mitar" userId="90e031b8401f7840" providerId="LiveId" clId="{7C6F3357-72E8-4C0E-B006-DBED9EAE5079}" dt="2025-03-06T10:13:31.514" v="1002" actId="14100"/>
        <pc:sldMkLst>
          <pc:docMk/>
          <pc:sldMk cId="361033481" sldId="260"/>
        </pc:sldMkLst>
      </pc:sldChg>
      <pc:sldChg chg="addSp delSp modSp del mod">
        <pc:chgData name="Daria Mitar" userId="90e031b8401f7840" providerId="LiveId" clId="{7C6F3357-72E8-4C0E-B006-DBED9EAE5079}" dt="2024-11-29T12:09:43.481" v="307" actId="2696"/>
        <pc:sldMkLst>
          <pc:docMk/>
          <pc:sldMk cId="3216778738" sldId="262"/>
        </pc:sldMkLst>
      </pc:sldChg>
      <pc:sldChg chg="addSp delSp modSp del mod ord">
        <pc:chgData name="Daria Mitar" userId="90e031b8401f7840" providerId="LiveId" clId="{7C6F3357-72E8-4C0E-B006-DBED9EAE5079}" dt="2025-02-25T12:19:07.288" v="443" actId="47"/>
        <pc:sldMkLst>
          <pc:docMk/>
          <pc:sldMk cId="2111076065" sldId="263"/>
        </pc:sldMkLst>
      </pc:sldChg>
      <pc:sldChg chg="addSp delSp modSp del mod modClrScheme chgLayout">
        <pc:chgData name="Daria Mitar" userId="90e031b8401f7840" providerId="LiveId" clId="{7C6F3357-72E8-4C0E-B006-DBED9EAE5079}" dt="2025-02-25T12:25:16.313" v="499" actId="2696"/>
        <pc:sldMkLst>
          <pc:docMk/>
          <pc:sldMk cId="1594306826" sldId="264"/>
        </pc:sldMkLst>
      </pc:sldChg>
      <pc:sldChg chg="addSp delSp modSp add mod">
        <pc:chgData name="Daria Mitar" userId="90e031b8401f7840" providerId="LiveId" clId="{7C6F3357-72E8-4C0E-B006-DBED9EAE5079}" dt="2025-02-25T12:32:25.039" v="799" actId="14100"/>
        <pc:sldMkLst>
          <pc:docMk/>
          <pc:sldMk cId="3504153913" sldId="265"/>
        </pc:sldMkLst>
      </pc:sldChg>
      <pc:sldChg chg="delSp modSp del mod">
        <pc:chgData name="Daria Mitar" userId="90e031b8401f7840" providerId="LiveId" clId="{7C6F3357-72E8-4C0E-B006-DBED9EAE5079}" dt="2024-11-27T08:58:21.718" v="81" actId="47"/>
        <pc:sldMkLst>
          <pc:docMk/>
          <pc:sldMk cId="3968600079" sldId="265"/>
        </pc:sldMkLst>
      </pc:sldChg>
      <pc:sldChg chg="delSp modSp del mod">
        <pc:chgData name="Daria Mitar" userId="90e031b8401f7840" providerId="LiveId" clId="{7C6F3357-72E8-4C0E-B006-DBED9EAE5079}" dt="2025-02-25T12:19:05.256" v="441" actId="47"/>
        <pc:sldMkLst>
          <pc:docMk/>
          <pc:sldMk cId="1468464782" sldId="266"/>
        </pc:sldMkLst>
      </pc:sldChg>
      <pc:sldChg chg="addSp modSp add mod">
        <pc:chgData name="Daria Mitar" userId="90e031b8401f7840" providerId="LiveId" clId="{7C6F3357-72E8-4C0E-B006-DBED9EAE5079}" dt="2025-02-25T12:29:04.498" v="534" actId="1076"/>
        <pc:sldMkLst>
          <pc:docMk/>
          <pc:sldMk cId="4009012294" sldId="266"/>
        </pc:sldMkLst>
      </pc:sldChg>
      <pc:sldChg chg="addSp delSp modSp add mod">
        <pc:chgData name="Daria Mitar" userId="90e031b8401f7840" providerId="LiveId" clId="{7C6F3357-72E8-4C0E-B006-DBED9EAE5079}" dt="2025-03-06T10:05:03.985" v="872" actId="14100"/>
        <pc:sldMkLst>
          <pc:docMk/>
          <pc:sldMk cId="3511720870" sldId="267"/>
        </pc:sldMkLst>
      </pc:sldChg>
      <pc:sldChg chg="addSp delSp modSp del mod">
        <pc:chgData name="Daria Mitar" userId="90e031b8401f7840" providerId="LiveId" clId="{7C6F3357-72E8-4C0E-B006-DBED9EAE5079}" dt="2025-02-25T12:19:06.231" v="442" actId="47"/>
        <pc:sldMkLst>
          <pc:docMk/>
          <pc:sldMk cId="3691749573" sldId="267"/>
        </pc:sldMkLst>
      </pc:sldChg>
      <pc:sldChg chg="addSp delSp modSp add mod">
        <pc:chgData name="Daria Mitar" userId="90e031b8401f7840" providerId="LiveId" clId="{7C6F3357-72E8-4C0E-B006-DBED9EAE5079}" dt="2025-02-25T12:35:33.381" v="831" actId="1076"/>
        <pc:sldMkLst>
          <pc:docMk/>
          <pc:sldMk cId="2336610500" sldId="268"/>
        </pc:sldMkLst>
      </pc:sldChg>
      <pc:sldChg chg="delSp modSp del mod">
        <pc:chgData name="Daria Mitar" userId="90e031b8401f7840" providerId="LiveId" clId="{7C6F3357-72E8-4C0E-B006-DBED9EAE5079}" dt="2024-11-27T08:58:22.778" v="82" actId="47"/>
        <pc:sldMkLst>
          <pc:docMk/>
          <pc:sldMk cId="2862766284" sldId="268"/>
        </pc:sldMkLst>
      </pc:sldChg>
      <pc:sldChg chg="new del">
        <pc:chgData name="Daria Mitar" userId="90e031b8401f7840" providerId="LiveId" clId="{7C6F3357-72E8-4C0E-B006-DBED9EAE5079}" dt="2025-02-25T12:18:54.417" v="438" actId="2696"/>
        <pc:sldMkLst>
          <pc:docMk/>
          <pc:sldMk cId="2953416166" sldId="268"/>
        </pc:sldMkLst>
      </pc:sldChg>
      <pc:sldChg chg="addSp delSp modSp add mod">
        <pc:chgData name="Daria Mitar" userId="90e031b8401f7840" providerId="LiveId" clId="{7C6F3357-72E8-4C0E-B006-DBED9EAE5079}" dt="2025-02-25T12:42:14.120" v="832" actId="20577"/>
        <pc:sldMkLst>
          <pc:docMk/>
          <pc:sldMk cId="944923199" sldId="269"/>
        </pc:sldMkLst>
      </pc:sldChg>
      <pc:sldChg chg="delSp modSp del mod">
        <pc:chgData name="Daria Mitar" userId="90e031b8401f7840" providerId="LiveId" clId="{7C6F3357-72E8-4C0E-B006-DBED9EAE5079}" dt="2024-11-27T08:58:23.725" v="83" actId="47"/>
        <pc:sldMkLst>
          <pc:docMk/>
          <pc:sldMk cId="1365664328" sldId="269"/>
        </pc:sldMkLst>
      </pc:sldChg>
      <pc:sldChg chg="addSp delSp modSp add mod">
        <pc:chgData name="Daria Mitar" userId="90e031b8401f7840" providerId="LiveId" clId="{7C6F3357-72E8-4C0E-B006-DBED9EAE5079}" dt="2025-03-06T10:11:34.702" v="976" actId="114"/>
        <pc:sldMkLst>
          <pc:docMk/>
          <pc:sldMk cId="10112383" sldId="270"/>
        </pc:sldMkLst>
      </pc:sldChg>
      <pc:sldChg chg="addSp delSp modSp del mod">
        <pc:chgData name="Daria Mitar" userId="90e031b8401f7840" providerId="LiveId" clId="{7C6F3357-72E8-4C0E-B006-DBED9EAE5079}" dt="2024-11-29T12:17:27.621" v="432" actId="2696"/>
        <pc:sldMkLst>
          <pc:docMk/>
          <pc:sldMk cId="2957293489" sldId="270"/>
        </pc:sldMkLst>
      </pc:sldChg>
      <pc:sldChg chg="addSp delSp modSp del mod">
        <pc:chgData name="Daria Mitar" userId="90e031b8401f7840" providerId="LiveId" clId="{7C6F3357-72E8-4C0E-B006-DBED9EAE5079}" dt="2024-11-29T12:15:30.436" v="412" actId="2696"/>
        <pc:sldMkLst>
          <pc:docMk/>
          <pc:sldMk cId="3092430696" sldId="271"/>
        </pc:sldMkLst>
      </pc:sldChg>
    </pc:docChg>
  </pc:docChgLst>
  <pc:docChgLst>
    <pc:chgData name="Daria Mitar" userId="90e031b8401f7840" providerId="LiveId" clId="{FD92434E-2DDC-445D-8ED9-D3E4E38C6296}"/>
    <pc:docChg chg="modSld">
      <pc:chgData name="Daria Mitar" userId="90e031b8401f7840" providerId="LiveId" clId="{FD92434E-2DDC-445D-8ED9-D3E4E38C6296}" dt="2024-05-27T07:48:19.260" v="43" actId="20577"/>
      <pc:docMkLst>
        <pc:docMk/>
      </pc:docMkLst>
      <pc:sldChg chg="modSp mod">
        <pc:chgData name="Daria Mitar" userId="90e031b8401f7840" providerId="LiveId" clId="{FD92434E-2DDC-445D-8ED9-D3E4E38C6296}" dt="2024-05-27T07:47:01.274" v="11" actId="20577"/>
        <pc:sldMkLst>
          <pc:docMk/>
          <pc:sldMk cId="2123379202" sldId="258"/>
        </pc:sldMkLst>
      </pc:sldChg>
      <pc:sldChg chg="modSp mod">
        <pc:chgData name="Daria Mitar" userId="90e031b8401f7840" providerId="LiveId" clId="{FD92434E-2DDC-445D-8ED9-D3E4E38C6296}" dt="2024-05-27T07:03:45.323" v="5" actId="2711"/>
        <pc:sldMkLst>
          <pc:docMk/>
          <pc:sldMk cId="361033481" sldId="260"/>
        </pc:sldMkLst>
      </pc:sldChg>
      <pc:sldChg chg="modSp mod">
        <pc:chgData name="Daria Mitar" userId="90e031b8401f7840" providerId="LiveId" clId="{FD92434E-2DDC-445D-8ED9-D3E4E38C6296}" dt="2024-05-27T07:48:19.260" v="43" actId="20577"/>
        <pc:sldMkLst>
          <pc:docMk/>
          <pc:sldMk cId="3216778738" sldId="262"/>
        </pc:sldMkLst>
      </pc:sldChg>
    </pc:docChg>
  </pc:docChgLst>
  <pc:docChgLst>
    <pc:chgData name="Daria Mitar" userId="90e031b8401f7840" providerId="LiveId" clId="{C9C868FA-BED4-46D8-A8B0-C088132C476A}"/>
    <pc:docChg chg="undo custSel addSld delSld modSld">
      <pc:chgData name="Daria Mitar" userId="90e031b8401f7840" providerId="LiveId" clId="{C9C868FA-BED4-46D8-A8B0-C088132C476A}" dt="2024-08-23T12:20:07.314" v="1111" actId="14100"/>
      <pc:docMkLst>
        <pc:docMk/>
      </pc:docMkLst>
      <pc:sldChg chg="modSp mod">
        <pc:chgData name="Daria Mitar" userId="90e031b8401f7840" providerId="LiveId" clId="{C9C868FA-BED4-46D8-A8B0-C088132C476A}" dt="2024-08-22T10:54:16.109" v="586" actId="20577"/>
        <pc:sldMkLst>
          <pc:docMk/>
          <pc:sldMk cId="665776876" sldId="256"/>
        </pc:sldMkLst>
      </pc:sldChg>
      <pc:sldChg chg="addSp delSp modSp del mod">
        <pc:chgData name="Daria Mitar" userId="90e031b8401f7840" providerId="LiveId" clId="{C9C868FA-BED4-46D8-A8B0-C088132C476A}" dt="2024-08-22T11:05:43.652" v="642" actId="47"/>
        <pc:sldMkLst>
          <pc:docMk/>
          <pc:sldMk cId="2123379202" sldId="258"/>
        </pc:sldMkLst>
      </pc:sldChg>
      <pc:sldChg chg="addSp delSp modSp mod">
        <pc:chgData name="Daria Mitar" userId="90e031b8401f7840" providerId="LiveId" clId="{C9C868FA-BED4-46D8-A8B0-C088132C476A}" dt="2024-08-23T09:46:02.544" v="842" actId="1076"/>
        <pc:sldMkLst>
          <pc:docMk/>
          <pc:sldMk cId="361033481" sldId="260"/>
        </pc:sldMkLst>
      </pc:sldChg>
      <pc:sldChg chg="addSp delSp modSp mod setBg">
        <pc:chgData name="Daria Mitar" userId="90e031b8401f7840" providerId="LiveId" clId="{C9C868FA-BED4-46D8-A8B0-C088132C476A}" dt="2024-08-22T11:50:37.931" v="758" actId="14100"/>
        <pc:sldMkLst>
          <pc:docMk/>
          <pc:sldMk cId="3309325577" sldId="261"/>
        </pc:sldMkLst>
      </pc:sldChg>
      <pc:sldChg chg="addSp delSp modSp mod">
        <pc:chgData name="Daria Mitar" userId="90e031b8401f7840" providerId="LiveId" clId="{C9C868FA-BED4-46D8-A8B0-C088132C476A}" dt="2024-08-23T12:20:07.314" v="1111" actId="14100"/>
        <pc:sldMkLst>
          <pc:docMk/>
          <pc:sldMk cId="3216778738" sldId="262"/>
        </pc:sldMkLst>
      </pc:sldChg>
      <pc:sldChg chg="addSp delSp modSp mod">
        <pc:chgData name="Daria Mitar" userId="90e031b8401f7840" providerId="LiveId" clId="{C9C868FA-BED4-46D8-A8B0-C088132C476A}" dt="2024-08-23T12:15:37.642" v="1093" actId="20577"/>
        <pc:sldMkLst>
          <pc:docMk/>
          <pc:sldMk cId="2111076065" sldId="263"/>
        </pc:sldMkLst>
      </pc:sldChg>
      <pc:sldChg chg="addSp delSp modSp add mod">
        <pc:chgData name="Daria Mitar" userId="90e031b8401f7840" providerId="LiveId" clId="{C9C868FA-BED4-46D8-A8B0-C088132C476A}" dt="2024-08-23T12:15:45.971" v="1094" actId="20577"/>
        <pc:sldMkLst>
          <pc:docMk/>
          <pc:sldMk cId="1594306826" sldId="264"/>
        </pc:sldMkLst>
      </pc:sldChg>
      <pc:sldChg chg="addSp delSp modSp add mod">
        <pc:chgData name="Daria Mitar" userId="90e031b8401f7840" providerId="LiveId" clId="{C9C868FA-BED4-46D8-A8B0-C088132C476A}" dt="2024-08-23T09:46:22.961" v="867" actId="1076"/>
        <pc:sldMkLst>
          <pc:docMk/>
          <pc:sldMk cId="3968600079" sldId="265"/>
        </pc:sldMkLst>
      </pc:sldChg>
      <pc:sldChg chg="addSp delSp modSp add mod">
        <pc:chgData name="Daria Mitar" userId="90e031b8401f7840" providerId="LiveId" clId="{C9C868FA-BED4-46D8-A8B0-C088132C476A}" dt="2024-08-23T12:15:54.874" v="1095" actId="20577"/>
        <pc:sldMkLst>
          <pc:docMk/>
          <pc:sldMk cId="1468464782" sldId="266"/>
        </pc:sldMkLst>
      </pc:sldChg>
      <pc:sldChg chg="addSp delSp modSp add mod">
        <pc:chgData name="Daria Mitar" userId="90e031b8401f7840" providerId="LiveId" clId="{C9C868FA-BED4-46D8-A8B0-C088132C476A}" dt="2024-08-23T12:18:30.922" v="1102" actId="1076"/>
        <pc:sldMkLst>
          <pc:docMk/>
          <pc:sldMk cId="3691749573" sldId="267"/>
        </pc:sldMkLst>
      </pc:sldChg>
      <pc:sldChg chg="addSp modSp add mod">
        <pc:chgData name="Daria Mitar" userId="90e031b8401f7840" providerId="LiveId" clId="{C9C868FA-BED4-46D8-A8B0-C088132C476A}" dt="2024-08-22T11:14:05.802" v="717" actId="1076"/>
        <pc:sldMkLst>
          <pc:docMk/>
          <pc:sldMk cId="2862766284" sldId="268"/>
        </pc:sldMkLst>
      </pc:sldChg>
      <pc:sldChg chg="addSp delSp modSp add mod">
        <pc:chgData name="Daria Mitar" userId="90e031b8401f7840" providerId="LiveId" clId="{C9C868FA-BED4-46D8-A8B0-C088132C476A}" dt="2024-08-23T12:18:54.802" v="1106" actId="14100"/>
        <pc:sldMkLst>
          <pc:docMk/>
          <pc:sldMk cId="1365664328" sldId="269"/>
        </pc:sldMkLst>
      </pc:sldChg>
      <pc:sldChg chg="addSp delSp modSp add mod">
        <pc:chgData name="Daria Mitar" userId="90e031b8401f7840" providerId="LiveId" clId="{C9C868FA-BED4-46D8-A8B0-C088132C476A}" dt="2024-08-23T11:03:43.461" v="1041" actId="14100"/>
        <pc:sldMkLst>
          <pc:docMk/>
          <pc:sldMk cId="2957293489" sldId="270"/>
        </pc:sldMkLst>
      </pc:sldChg>
      <pc:sldChg chg="addSp modSp add mod">
        <pc:chgData name="Daria Mitar" userId="90e031b8401f7840" providerId="LiveId" clId="{C9C868FA-BED4-46D8-A8B0-C088132C476A}" dt="2024-08-23T11:12:56.355" v="1059" actId="123"/>
        <pc:sldMkLst>
          <pc:docMk/>
          <pc:sldMk cId="3092430696" sldId="271"/>
        </pc:sldMkLst>
      </pc:sldChg>
    </pc:docChg>
  </pc:docChgLst>
  <pc:docChgLst>
    <pc:chgData name="Daria Mitar" userId="90e031b8401f7840" providerId="LiveId" clId="{335737C9-1387-4B6D-8970-8E989A5CE0D8}"/>
    <pc:docChg chg="undo custSel delSld modSld modMainMaster">
      <pc:chgData name="Daria Mitar" userId="90e031b8401f7840" providerId="LiveId" clId="{335737C9-1387-4B6D-8970-8E989A5CE0D8}" dt="2024-03-05T08:43:14.333" v="507" actId="478"/>
      <pc:docMkLst>
        <pc:docMk/>
      </pc:docMkLst>
      <pc:sldChg chg="addSp delSp modSp mod setBg modClrScheme chgLayout">
        <pc:chgData name="Daria Mitar" userId="90e031b8401f7840" providerId="LiveId" clId="{335737C9-1387-4B6D-8970-8E989A5CE0D8}" dt="2024-03-05T08:36:23.760" v="477" actId="1076"/>
        <pc:sldMkLst>
          <pc:docMk/>
          <pc:sldMk cId="665776876" sldId="256"/>
        </pc:sldMkLst>
      </pc:sldChg>
      <pc:sldChg chg="modSp del mod">
        <pc:chgData name="Daria Mitar" userId="90e031b8401f7840" providerId="LiveId" clId="{335737C9-1387-4B6D-8970-8E989A5CE0D8}" dt="2024-02-23T13:16:07.195" v="3" actId="2696"/>
        <pc:sldMkLst>
          <pc:docMk/>
          <pc:sldMk cId="2547722817" sldId="257"/>
        </pc:sldMkLst>
      </pc:sldChg>
      <pc:sldChg chg="modSp mod">
        <pc:chgData name="Daria Mitar" userId="90e031b8401f7840" providerId="LiveId" clId="{335737C9-1387-4B6D-8970-8E989A5CE0D8}" dt="2024-03-05T08:41:41.182" v="500" actId="207"/>
        <pc:sldMkLst>
          <pc:docMk/>
          <pc:sldMk cId="2123379202" sldId="258"/>
        </pc:sldMkLst>
      </pc:sldChg>
      <pc:sldChg chg="modSp mod">
        <pc:chgData name="Daria Mitar" userId="90e031b8401f7840" providerId="LiveId" clId="{335737C9-1387-4B6D-8970-8E989A5CE0D8}" dt="2024-02-23T13:21:28.820" v="251" actId="2711"/>
        <pc:sldMkLst>
          <pc:docMk/>
          <pc:sldMk cId="286422884" sldId="259"/>
        </pc:sldMkLst>
      </pc:sldChg>
      <pc:sldChg chg="addSp delSp modSp mod">
        <pc:chgData name="Daria Mitar" userId="90e031b8401f7840" providerId="LiveId" clId="{335737C9-1387-4B6D-8970-8E989A5CE0D8}" dt="2024-03-05T08:42:12.181" v="504" actId="114"/>
        <pc:sldMkLst>
          <pc:docMk/>
          <pc:sldMk cId="361033481" sldId="260"/>
        </pc:sldMkLst>
      </pc:sldChg>
      <pc:sldChg chg="addSp delSp modSp mod">
        <pc:chgData name="Daria Mitar" userId="90e031b8401f7840" providerId="LiveId" clId="{335737C9-1387-4B6D-8970-8E989A5CE0D8}" dt="2024-03-05T08:43:14.333" v="507" actId="478"/>
        <pc:sldMkLst>
          <pc:docMk/>
          <pc:sldMk cId="3309325577" sldId="261"/>
        </pc:sldMkLst>
      </pc:sldChg>
      <pc:sldChg chg="modSp mod">
        <pc:chgData name="Daria Mitar" userId="90e031b8401f7840" providerId="LiveId" clId="{335737C9-1387-4B6D-8970-8E989A5CE0D8}" dt="2024-03-05T08:41:33.540" v="499" actId="207"/>
        <pc:sldMkLst>
          <pc:docMk/>
          <pc:sldMk cId="3416607664" sldId="262"/>
        </pc:sldMkLst>
      </pc:sldChg>
      <pc:sldChg chg="modSp mod">
        <pc:chgData name="Daria Mitar" userId="90e031b8401f7840" providerId="LiveId" clId="{335737C9-1387-4B6D-8970-8E989A5CE0D8}" dt="2024-02-23T13:31:45.808" v="447" actId="113"/>
        <pc:sldMkLst>
          <pc:docMk/>
          <pc:sldMk cId="1024532504" sldId="263"/>
        </pc:sldMkLst>
      </pc:sldChg>
      <pc:sldMasterChg chg="setBg modSldLayout">
        <pc:chgData name="Daria Mitar" userId="90e031b8401f7840" providerId="LiveId" clId="{335737C9-1387-4B6D-8970-8E989A5CE0D8}" dt="2024-02-23T13:18:19.562" v="123"/>
        <pc:sldMasterMkLst>
          <pc:docMk/>
          <pc:sldMasterMk cId="1782187697" sldId="2147483747"/>
        </pc:sldMasterMkLst>
        <pc:sldLayoutChg chg="setBg">
          <pc:chgData name="Daria Mitar" userId="90e031b8401f7840" providerId="LiveId" clId="{335737C9-1387-4B6D-8970-8E989A5CE0D8}" dt="2024-02-23T13:18:19.562" v="123"/>
          <pc:sldLayoutMkLst>
            <pc:docMk/>
            <pc:sldMasterMk cId="1782187697" sldId="2147483747"/>
            <pc:sldLayoutMk cId="1223722793" sldId="2147483748"/>
          </pc:sldLayoutMkLst>
        </pc:sldLayoutChg>
        <pc:sldLayoutChg chg="setBg">
          <pc:chgData name="Daria Mitar" userId="90e031b8401f7840" providerId="LiveId" clId="{335737C9-1387-4B6D-8970-8E989A5CE0D8}" dt="2024-02-23T13:18:19.562" v="123"/>
          <pc:sldLayoutMkLst>
            <pc:docMk/>
            <pc:sldMasterMk cId="1782187697" sldId="2147483747"/>
            <pc:sldLayoutMk cId="3739306112" sldId="2147483749"/>
          </pc:sldLayoutMkLst>
        </pc:sldLayoutChg>
        <pc:sldLayoutChg chg="setBg">
          <pc:chgData name="Daria Mitar" userId="90e031b8401f7840" providerId="LiveId" clId="{335737C9-1387-4B6D-8970-8E989A5CE0D8}" dt="2024-02-23T13:18:19.562" v="123"/>
          <pc:sldLayoutMkLst>
            <pc:docMk/>
            <pc:sldMasterMk cId="1782187697" sldId="2147483747"/>
            <pc:sldLayoutMk cId="2973360629" sldId="2147483750"/>
          </pc:sldLayoutMkLst>
        </pc:sldLayoutChg>
        <pc:sldLayoutChg chg="setBg">
          <pc:chgData name="Daria Mitar" userId="90e031b8401f7840" providerId="LiveId" clId="{335737C9-1387-4B6D-8970-8E989A5CE0D8}" dt="2024-02-23T13:18:19.562" v="123"/>
          <pc:sldLayoutMkLst>
            <pc:docMk/>
            <pc:sldMasterMk cId="1782187697" sldId="2147483747"/>
            <pc:sldLayoutMk cId="3730919179" sldId="2147483751"/>
          </pc:sldLayoutMkLst>
        </pc:sldLayoutChg>
        <pc:sldLayoutChg chg="setBg">
          <pc:chgData name="Daria Mitar" userId="90e031b8401f7840" providerId="LiveId" clId="{335737C9-1387-4B6D-8970-8E989A5CE0D8}" dt="2024-02-23T13:18:19.562" v="123"/>
          <pc:sldLayoutMkLst>
            <pc:docMk/>
            <pc:sldMasterMk cId="1782187697" sldId="2147483747"/>
            <pc:sldLayoutMk cId="4126263810" sldId="2147483752"/>
          </pc:sldLayoutMkLst>
        </pc:sldLayoutChg>
        <pc:sldLayoutChg chg="setBg">
          <pc:chgData name="Daria Mitar" userId="90e031b8401f7840" providerId="LiveId" clId="{335737C9-1387-4B6D-8970-8E989A5CE0D8}" dt="2024-02-23T13:18:19.562" v="123"/>
          <pc:sldLayoutMkLst>
            <pc:docMk/>
            <pc:sldMasterMk cId="1782187697" sldId="2147483747"/>
            <pc:sldLayoutMk cId="1362018191" sldId="2147483753"/>
          </pc:sldLayoutMkLst>
        </pc:sldLayoutChg>
        <pc:sldLayoutChg chg="setBg">
          <pc:chgData name="Daria Mitar" userId="90e031b8401f7840" providerId="LiveId" clId="{335737C9-1387-4B6D-8970-8E989A5CE0D8}" dt="2024-02-23T13:18:19.562" v="123"/>
          <pc:sldLayoutMkLst>
            <pc:docMk/>
            <pc:sldMasterMk cId="1782187697" sldId="2147483747"/>
            <pc:sldLayoutMk cId="1841960718" sldId="2147483754"/>
          </pc:sldLayoutMkLst>
        </pc:sldLayoutChg>
        <pc:sldLayoutChg chg="setBg">
          <pc:chgData name="Daria Mitar" userId="90e031b8401f7840" providerId="LiveId" clId="{335737C9-1387-4B6D-8970-8E989A5CE0D8}" dt="2024-02-23T13:18:19.562" v="123"/>
          <pc:sldLayoutMkLst>
            <pc:docMk/>
            <pc:sldMasterMk cId="1782187697" sldId="2147483747"/>
            <pc:sldLayoutMk cId="3270343475" sldId="2147483755"/>
          </pc:sldLayoutMkLst>
        </pc:sldLayoutChg>
        <pc:sldLayoutChg chg="setBg">
          <pc:chgData name="Daria Mitar" userId="90e031b8401f7840" providerId="LiveId" clId="{335737C9-1387-4B6D-8970-8E989A5CE0D8}" dt="2024-02-23T13:18:19.562" v="123"/>
          <pc:sldLayoutMkLst>
            <pc:docMk/>
            <pc:sldMasterMk cId="1782187697" sldId="2147483747"/>
            <pc:sldLayoutMk cId="1421295916" sldId="2147483756"/>
          </pc:sldLayoutMkLst>
        </pc:sldLayoutChg>
        <pc:sldLayoutChg chg="setBg">
          <pc:chgData name="Daria Mitar" userId="90e031b8401f7840" providerId="LiveId" clId="{335737C9-1387-4B6D-8970-8E989A5CE0D8}" dt="2024-02-23T13:18:19.562" v="123"/>
          <pc:sldLayoutMkLst>
            <pc:docMk/>
            <pc:sldMasterMk cId="1782187697" sldId="2147483747"/>
            <pc:sldLayoutMk cId="1932948587" sldId="2147483757"/>
          </pc:sldLayoutMkLst>
        </pc:sldLayoutChg>
        <pc:sldLayoutChg chg="setBg">
          <pc:chgData name="Daria Mitar" userId="90e031b8401f7840" providerId="LiveId" clId="{335737C9-1387-4B6D-8970-8E989A5CE0D8}" dt="2024-02-23T13:18:19.562" v="123"/>
          <pc:sldLayoutMkLst>
            <pc:docMk/>
            <pc:sldMasterMk cId="1782187697" sldId="2147483747"/>
            <pc:sldLayoutMk cId="3886359443" sldId="2147483758"/>
          </pc:sldLayoutMkLst>
        </pc:sldLayoutChg>
      </pc:sldMasterChg>
    </pc:docChg>
  </pc:docChgLst>
  <pc:docChgLst>
    <pc:chgData name="Daria Mitar" userId="90e031b8401f7840" providerId="LiveId" clId="{DBE5CD09-ED43-43D9-A616-0C032FDFD1E2}"/>
    <pc:docChg chg="undo custSel addSld delSld modSld">
      <pc:chgData name="Daria Mitar" userId="90e031b8401f7840" providerId="LiveId" clId="{DBE5CD09-ED43-43D9-A616-0C032FDFD1E2}" dt="2024-05-27T06:24:06.713" v="513" actId="1076"/>
      <pc:docMkLst>
        <pc:docMk/>
      </pc:docMkLst>
      <pc:sldChg chg="modSp mod">
        <pc:chgData name="Daria Mitar" userId="90e031b8401f7840" providerId="LiveId" clId="{DBE5CD09-ED43-43D9-A616-0C032FDFD1E2}" dt="2024-05-27T06:24:06.713" v="513" actId="1076"/>
        <pc:sldMkLst>
          <pc:docMk/>
          <pc:sldMk cId="665776876" sldId="256"/>
        </pc:sldMkLst>
      </pc:sldChg>
      <pc:sldChg chg="addSp delSp modSp mod">
        <pc:chgData name="Daria Mitar" userId="90e031b8401f7840" providerId="LiveId" clId="{DBE5CD09-ED43-43D9-A616-0C032FDFD1E2}" dt="2024-05-27T06:06:14.695" v="234" actId="1076"/>
        <pc:sldMkLst>
          <pc:docMk/>
          <pc:sldMk cId="2123379202" sldId="258"/>
        </pc:sldMkLst>
      </pc:sldChg>
      <pc:sldChg chg="delSp modSp del mod">
        <pc:chgData name="Daria Mitar" userId="90e031b8401f7840" providerId="LiveId" clId="{DBE5CD09-ED43-43D9-A616-0C032FDFD1E2}" dt="2024-05-27T05:52:14.131" v="25" actId="2696"/>
        <pc:sldMkLst>
          <pc:docMk/>
          <pc:sldMk cId="286422884" sldId="259"/>
        </pc:sldMkLst>
      </pc:sldChg>
      <pc:sldChg chg="addSp delSp modSp mod">
        <pc:chgData name="Daria Mitar" userId="90e031b8401f7840" providerId="LiveId" clId="{DBE5CD09-ED43-43D9-A616-0C032FDFD1E2}" dt="2024-05-27T06:13:36.161" v="434" actId="732"/>
        <pc:sldMkLst>
          <pc:docMk/>
          <pc:sldMk cId="361033481" sldId="260"/>
        </pc:sldMkLst>
      </pc:sldChg>
      <pc:sldChg chg="addSp delSp modSp add mod">
        <pc:chgData name="Daria Mitar" userId="90e031b8401f7840" providerId="LiveId" clId="{DBE5CD09-ED43-43D9-A616-0C032FDFD1E2}" dt="2024-05-27T06:22:20.794" v="506" actId="1076"/>
        <pc:sldMkLst>
          <pc:docMk/>
          <pc:sldMk cId="3216778738" sldId="262"/>
        </pc:sldMkLst>
      </pc:sldChg>
      <pc:sldChg chg="delSp modSp del mod">
        <pc:chgData name="Daria Mitar" userId="90e031b8401f7840" providerId="LiveId" clId="{DBE5CD09-ED43-43D9-A616-0C032FDFD1E2}" dt="2024-05-27T05:52:21.668" v="27" actId="2696"/>
        <pc:sldMkLst>
          <pc:docMk/>
          <pc:sldMk cId="3416607664" sldId="262"/>
        </pc:sldMkLst>
      </pc:sldChg>
      <pc:sldChg chg="del">
        <pc:chgData name="Daria Mitar" userId="90e031b8401f7840" providerId="LiveId" clId="{DBE5CD09-ED43-43D9-A616-0C032FDFD1E2}" dt="2024-05-27T05:52:17.534" v="26" actId="2696"/>
        <pc:sldMkLst>
          <pc:docMk/>
          <pc:sldMk cId="1024532504" sldId="263"/>
        </pc:sldMkLst>
      </pc:sldChg>
      <pc:sldChg chg="addSp delSp modSp add mod">
        <pc:chgData name="Daria Mitar" userId="90e031b8401f7840" providerId="LiveId" clId="{DBE5CD09-ED43-43D9-A616-0C032FDFD1E2}" dt="2024-05-27T06:22:11.658" v="505" actId="1076"/>
        <pc:sldMkLst>
          <pc:docMk/>
          <pc:sldMk cId="2111076065" sldId="263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>
            <a:extLst>
              <a:ext uri="{FF2B5EF4-FFF2-40B4-BE49-F238E27FC236}">
                <a16:creationId xmlns:a16="http://schemas.microsoft.com/office/drawing/2014/main" id="{D8FBE4EE-6073-5E95-58E6-78DCAEA6069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9C8D77A8-6639-F4E0-4408-ED243DBD94E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1C3105-7AD3-4CE7-B80E-8C205123E543}" type="datetimeFigureOut">
              <a:rPr lang="hr-HR" smtClean="0"/>
              <a:t>12.9.2025.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9665E0C5-1F70-3556-1BBA-BCB8087646F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4C0F7B55-F513-5C64-1130-FADC939172E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856C7E-97BE-48B4-B2DC-48FC4663038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194863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68D464-1871-488C-B7EB-FDA83FD06DCF}" type="datetimeFigureOut">
              <a:rPr lang="hr-HR" smtClean="0"/>
              <a:t>12.9.2025.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6821B0-B8AC-47A8-B738-80B1A7F9737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02659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/>
              <a:t>15.2.2024.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0B4A7-EBA5-4A68-B86C-544C8C3F346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23722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/>
              <a:t>15.2.2024.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0B4A7-EBA5-4A68-B86C-544C8C3F346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32948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/>
              <a:t>15.2.2024.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0B4A7-EBA5-4A68-B86C-544C8C3F346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86359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/>
              <a:t>15.2.2024.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0B4A7-EBA5-4A68-B86C-544C8C3F346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39306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/>
              <a:t>15.2.2024.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0B4A7-EBA5-4A68-B86C-544C8C3F346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73360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/>
              <a:t>15.2.2024.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0B4A7-EBA5-4A68-B86C-544C8C3F346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30919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/>
              <a:t>15.2.2024.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0B4A7-EBA5-4A68-B86C-544C8C3F346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26263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/>
              <a:t>15.2.2024.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0B4A7-EBA5-4A68-B86C-544C8C3F346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62018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/>
              <a:t>15.2.2024.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0B4A7-EBA5-4A68-B86C-544C8C3F346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41960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/>
              <a:t>15.2.2024.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0B4A7-EBA5-4A68-B86C-544C8C3F346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70343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/>
              <a:t>15.2.2024.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0B4A7-EBA5-4A68-B86C-544C8C3F346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21295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3000">
              <a:schemeClr val="accent1">
                <a:lumMod val="5000"/>
                <a:lumOff val="95000"/>
              </a:schemeClr>
            </a:gs>
            <a:gs pos="81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hr-HR"/>
              <a:t>15.2.2024.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3210B4A7-EBA5-4A68-B86C-544C8C3F346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82187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>
            <a:extLst>
              <a:ext uri="{FF2B5EF4-FFF2-40B4-BE49-F238E27FC236}">
                <a16:creationId xmlns:a16="http://schemas.microsoft.com/office/drawing/2014/main" id="{E520160B-DCC8-0F4A-B72F-ABA06ED362F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292"/>
                    </a14:imgEffect>
                    <a14:imgEffect>
                      <a14:saturation sat="7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649" y="706312"/>
            <a:ext cx="9135090" cy="537197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74A9BD2F-E17A-B052-0055-2D7E26E27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465" y="706312"/>
            <a:ext cx="4692305" cy="2305163"/>
          </a:xfrm>
        </p:spPr>
        <p:txBody>
          <a:bodyPr>
            <a:noAutofit/>
          </a:bodyPr>
          <a:lstStyle/>
          <a:p>
            <a:r>
              <a:rPr lang="hr-HR" sz="4800" b="1" kern="100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Wake up </a:t>
            </a:r>
            <a:r>
              <a:rPr lang="hr-HR" sz="4800" b="1" kern="100" dirty="0" err="1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it’s</a:t>
            </a:r>
            <a:r>
              <a:rPr lang="hr-HR" sz="4800" b="1" kern="100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Time for </a:t>
            </a:r>
            <a:r>
              <a:rPr lang="hr-HR" sz="4800" b="1" kern="100" dirty="0" err="1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Sleep</a:t>
            </a:r>
            <a:r>
              <a:rPr lang="hr-HR" sz="4800" b="1" kern="100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hr-HR" sz="4800" dirty="0">
              <a:solidFill>
                <a:schemeClr val="accent5">
                  <a:lumMod val="20000"/>
                  <a:lumOff val="8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219F07D3-1C9F-034E-3CCE-0A759F90F4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101" y="3011475"/>
            <a:ext cx="5847415" cy="918226"/>
          </a:xfrm>
        </p:spPr>
        <p:txBody>
          <a:bodyPr>
            <a:noAutofit/>
          </a:bodyPr>
          <a:lstStyle/>
          <a:p>
            <a:r>
              <a:rPr lang="hr-HR" sz="2800" b="1" kern="100" dirty="0">
                <a:solidFill>
                  <a:srgbClr val="BADC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hr-HR" sz="2800" b="1" kern="100" dirty="0">
                <a:solidFill>
                  <a:srgbClr val="BADC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ecome </a:t>
            </a:r>
            <a:r>
              <a:rPr lang="hr-HR" sz="2800" b="1" kern="100" dirty="0" err="1">
                <a:solidFill>
                  <a:srgbClr val="BADC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hr-HR" sz="2800" b="1" kern="100" dirty="0">
                <a:solidFill>
                  <a:srgbClr val="BADC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European </a:t>
            </a:r>
            <a:r>
              <a:rPr lang="hr-HR" sz="2800" b="1" kern="100" dirty="0" err="1">
                <a:solidFill>
                  <a:srgbClr val="BADC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Sleep</a:t>
            </a:r>
            <a:r>
              <a:rPr lang="hr-HR" sz="2800" b="1" kern="100" dirty="0">
                <a:solidFill>
                  <a:srgbClr val="BADC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800" b="1" kern="100" dirty="0" err="1">
                <a:solidFill>
                  <a:srgbClr val="BADC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Expert</a:t>
            </a:r>
            <a:r>
              <a:rPr lang="hr-HR" sz="2800" b="1" kern="100" dirty="0">
                <a:solidFill>
                  <a:srgbClr val="BADC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800" b="1" kern="100" dirty="0" err="1">
                <a:solidFill>
                  <a:srgbClr val="BADC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hr-HR" sz="2800" b="1" kern="100" dirty="0">
                <a:solidFill>
                  <a:srgbClr val="BADC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800" b="1" kern="100" dirty="0" err="1">
                <a:solidFill>
                  <a:srgbClr val="BADC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Tomorrow</a:t>
            </a:r>
            <a:endParaRPr lang="hr-HR" sz="2800" dirty="0">
              <a:solidFill>
                <a:srgbClr val="BADC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Rezervirano mjesto datuma 12">
            <a:extLst>
              <a:ext uri="{FF2B5EF4-FFF2-40B4-BE49-F238E27FC236}">
                <a16:creationId xmlns:a16="http://schemas.microsoft.com/office/drawing/2014/main" id="{0369D9CE-9414-DF6B-3098-05FE93B85F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65132" y="6366415"/>
            <a:ext cx="1438516" cy="365125"/>
          </a:xfrm>
        </p:spPr>
        <p:txBody>
          <a:bodyPr/>
          <a:lstStyle/>
          <a:p>
            <a:r>
              <a:rPr lang="hr-HR" sz="16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20.5.2025.</a:t>
            </a: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5A6E82C3-B2FA-9AB9-CC08-ABE004B6D5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0639" y="706312"/>
            <a:ext cx="2547503" cy="1507706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A5E00E7B-45C0-2B37-1176-9A0A3D7C95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7280"/>
            <a:ext cx="3047998" cy="680720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18B63F51-9C21-D654-AE30-B2038FB47C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319" y="2222306"/>
            <a:ext cx="1905000" cy="952500"/>
          </a:xfrm>
          <a:prstGeom prst="rect">
            <a:avLst/>
          </a:prstGeom>
        </p:spPr>
      </p:pic>
      <p:pic>
        <p:nvPicPr>
          <p:cNvPr id="21" name="Slika 20">
            <a:extLst>
              <a:ext uri="{FF2B5EF4-FFF2-40B4-BE49-F238E27FC236}">
                <a16:creationId xmlns:a16="http://schemas.microsoft.com/office/drawing/2014/main" id="{E8B57B71-BC49-1387-4DBB-5B3D7E80804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4723" y="3631307"/>
            <a:ext cx="1905000" cy="952500"/>
          </a:xfrm>
          <a:prstGeom prst="rect">
            <a:avLst/>
          </a:prstGeom>
        </p:spPr>
      </p:pic>
      <p:pic>
        <p:nvPicPr>
          <p:cNvPr id="23" name="Slika 22">
            <a:extLst>
              <a:ext uri="{FF2B5EF4-FFF2-40B4-BE49-F238E27FC236}">
                <a16:creationId xmlns:a16="http://schemas.microsoft.com/office/drawing/2014/main" id="{7A8E6833-5245-C2ED-D76E-DC2031F4433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555" y="2952750"/>
            <a:ext cx="1905000" cy="952500"/>
          </a:xfrm>
          <a:prstGeom prst="rect">
            <a:avLst/>
          </a:prstGeom>
        </p:spPr>
      </p:pic>
      <p:pic>
        <p:nvPicPr>
          <p:cNvPr id="25" name="Slika 24">
            <a:extLst>
              <a:ext uri="{FF2B5EF4-FFF2-40B4-BE49-F238E27FC236}">
                <a16:creationId xmlns:a16="http://schemas.microsoft.com/office/drawing/2014/main" id="{A762D5F2-F361-AE92-3BAD-41EFE2070BC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1891" y="4361751"/>
            <a:ext cx="1905000" cy="952500"/>
          </a:xfrm>
          <a:prstGeom prst="rect">
            <a:avLst/>
          </a:prstGeom>
        </p:spPr>
      </p:pic>
      <p:pic>
        <p:nvPicPr>
          <p:cNvPr id="27" name="Slika 26">
            <a:extLst>
              <a:ext uri="{FF2B5EF4-FFF2-40B4-BE49-F238E27FC236}">
                <a16:creationId xmlns:a16="http://schemas.microsoft.com/office/drawing/2014/main" id="{55CB8823-C298-8C8E-364C-9C5A5C9ECCF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1891" y="5246051"/>
            <a:ext cx="19050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776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827276-C572-C420-851A-75AAEE7267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4B0AF00-8CB6-64F3-FC90-29A2E8A63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49" y="2540975"/>
            <a:ext cx="3569997" cy="229602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br>
              <a:rPr lang="hr-HR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hr-HR" sz="3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3" name="Rezervirano mjesto sadržaja 22">
            <a:extLst>
              <a:ext uri="{FF2B5EF4-FFF2-40B4-BE49-F238E27FC236}">
                <a16:creationId xmlns:a16="http://schemas.microsoft.com/office/drawing/2014/main" id="{2AFF7903-7DFE-6BB1-98FE-1AC6FCE6AF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13280" y="768576"/>
            <a:ext cx="8122024" cy="5320847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6BB4B351-45B3-9713-81D2-F820BBE642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96" y="944636"/>
            <a:ext cx="2339927" cy="1384855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300D443F-701A-CD8B-A4F1-E0CEC0109B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743" y="6181285"/>
            <a:ext cx="3048264" cy="676715"/>
          </a:xfrm>
          <a:prstGeom prst="rect">
            <a:avLst/>
          </a:prstGeom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0B0E5807-B8A9-A280-0ABA-F3C14BAA2E28}"/>
              </a:ext>
            </a:extLst>
          </p:cNvPr>
          <p:cNvSpPr txBox="1"/>
          <p:nvPr/>
        </p:nvSpPr>
        <p:spPr>
          <a:xfrm>
            <a:off x="176981" y="2802194"/>
            <a:ext cx="30482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err="1">
                <a:solidFill>
                  <a:schemeClr val="bg1"/>
                </a:solidFill>
              </a:rPr>
              <a:t>eSleep_dHealth</a:t>
            </a:r>
            <a:r>
              <a:rPr lang="hr-HR" sz="2800" b="1" dirty="0">
                <a:solidFill>
                  <a:schemeClr val="bg1"/>
                </a:solidFill>
              </a:rPr>
              <a:t> </a:t>
            </a:r>
            <a:r>
              <a:rPr lang="hr-HR" sz="2800" b="1" dirty="0" err="1">
                <a:solidFill>
                  <a:schemeClr val="bg1"/>
                </a:solidFill>
              </a:rPr>
              <a:t>updates</a:t>
            </a:r>
            <a:endParaRPr lang="hr-HR" sz="2800" b="1" dirty="0">
              <a:solidFill>
                <a:schemeClr val="bg1"/>
              </a:solidFill>
            </a:endParaRP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2C132C9E-ED8F-5061-8C98-587581E9943C}"/>
              </a:ext>
            </a:extLst>
          </p:cNvPr>
          <p:cNvSpPr txBox="1"/>
          <p:nvPr/>
        </p:nvSpPr>
        <p:spPr>
          <a:xfrm>
            <a:off x="3567956" y="835993"/>
            <a:ext cx="5029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The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eSleep_dHealth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course is underway, with students actively participating. The course is actively running, engaging students from partner universities.</a:t>
            </a:r>
            <a:r>
              <a:rPr kumimoji="0" lang="hr-HR" sz="1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Activities include lectures, teamwork, and innovation-focused assignments related to sleep apnea challenges.</a:t>
            </a:r>
            <a:endParaRPr kumimoji="0" lang="hr-HR" sz="18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1E94CD87-FB8E-7BC4-BC9C-DC96E9DCA5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6653" y="2801803"/>
            <a:ext cx="4925995" cy="36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153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C2DE4D-C13E-18A9-7B67-642C494AF8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5B49E99-7098-AF75-649E-665608394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49" y="2540975"/>
            <a:ext cx="3569997" cy="229602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br>
              <a:rPr lang="hr-HR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hr-HR" sz="3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3" name="Rezervirano mjesto sadržaja 22">
            <a:extLst>
              <a:ext uri="{FF2B5EF4-FFF2-40B4-BE49-F238E27FC236}">
                <a16:creationId xmlns:a16="http://schemas.microsoft.com/office/drawing/2014/main" id="{89CE57B3-484B-3BAF-F6E1-F95B2178EF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13280" y="768576"/>
            <a:ext cx="8122024" cy="5320847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72A62B4D-4027-8100-50A4-707EAF47F9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96" y="944636"/>
            <a:ext cx="2339927" cy="1384855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B6A1AFB2-A95F-7810-4D08-7F8F2E7AA6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743" y="6181285"/>
            <a:ext cx="3048264" cy="676715"/>
          </a:xfrm>
          <a:prstGeom prst="rect">
            <a:avLst/>
          </a:prstGeom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C7DEC060-48F1-E6AC-3C64-22611CCAAA96}"/>
              </a:ext>
            </a:extLst>
          </p:cNvPr>
          <p:cNvSpPr txBox="1"/>
          <p:nvPr/>
        </p:nvSpPr>
        <p:spPr>
          <a:xfrm>
            <a:off x="176981" y="2802194"/>
            <a:ext cx="30482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err="1">
                <a:solidFill>
                  <a:schemeClr val="bg1"/>
                </a:solidFill>
              </a:rPr>
              <a:t>Steering</a:t>
            </a:r>
            <a:r>
              <a:rPr lang="hr-HR" sz="2800" b="1" dirty="0">
                <a:solidFill>
                  <a:schemeClr val="bg1"/>
                </a:solidFill>
              </a:rPr>
              <a:t> </a:t>
            </a:r>
            <a:r>
              <a:rPr lang="hr-HR" sz="2800" b="1" dirty="0" err="1">
                <a:solidFill>
                  <a:schemeClr val="bg1"/>
                </a:solidFill>
              </a:rPr>
              <a:t>Committee</a:t>
            </a:r>
            <a:r>
              <a:rPr lang="hr-HR" sz="2800" b="1" dirty="0">
                <a:solidFill>
                  <a:schemeClr val="bg1"/>
                </a:solidFill>
              </a:rPr>
              <a:t> </a:t>
            </a:r>
            <a:r>
              <a:rPr lang="hr-HR" sz="2800" b="1" dirty="0" err="1">
                <a:solidFill>
                  <a:schemeClr val="bg1"/>
                </a:solidFill>
              </a:rPr>
              <a:t>Meetings</a:t>
            </a:r>
            <a:endParaRPr lang="hr-HR" sz="2800" b="1" dirty="0">
              <a:solidFill>
                <a:schemeClr val="bg1"/>
              </a:solidFill>
            </a:endParaRP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4B0F4BD9-B46C-CBE9-BB81-0323261C3E1C}"/>
              </a:ext>
            </a:extLst>
          </p:cNvPr>
          <p:cNvSpPr txBox="1"/>
          <p:nvPr/>
        </p:nvSpPr>
        <p:spPr>
          <a:xfrm>
            <a:off x="3594846" y="768576"/>
            <a:ext cx="43014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Regular Steering Committee meetings ensure smooth</a:t>
            </a:r>
            <a:r>
              <a:rPr kumimoji="0" lang="hr-HR" sz="1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progress.</a:t>
            </a:r>
            <a:br>
              <a:rPr kumimoji="0" lang="hr-HR" sz="1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</a:b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Discussions cover:</a:t>
            </a:r>
            <a:br>
              <a:rPr kumimoji="0" lang="hr-HR" sz="1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</a:b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Monitoring course activities</a:t>
            </a:r>
            <a:r>
              <a:rPr kumimoji="0" lang="hr-HR" sz="1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;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Preparing upcoming events</a:t>
            </a:r>
            <a:r>
              <a:rPr kumimoji="0" lang="hr-HR" sz="1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;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Coordinating among partner universities</a:t>
            </a:r>
            <a:endParaRPr lang="hr-HR" dirty="0"/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8A55C31E-ABAF-2C87-C150-409AECD647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8207" y="2896841"/>
            <a:ext cx="5499069" cy="310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012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CEBE38B-B306-A03C-5483-282BC56F9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81" y="2613165"/>
            <a:ext cx="2711245" cy="1526244"/>
          </a:xfrm>
        </p:spPr>
        <p:txBody>
          <a:bodyPr>
            <a:normAutofit/>
          </a:bodyPr>
          <a:lstStyle/>
          <a:p>
            <a:br>
              <a:rPr lang="hr-HR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hr-HR" sz="3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Rezervirano mjesto sadržaja 6">
            <a:extLst>
              <a:ext uri="{FF2B5EF4-FFF2-40B4-BE49-F238E27FC236}">
                <a16:creationId xmlns:a16="http://schemas.microsoft.com/office/drawing/2014/main" id="{A2C6995F-FEEF-089E-EF1C-3DF376BC00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94846" y="763732"/>
            <a:ext cx="8139954" cy="5330535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FD18F083-6782-2D01-6AE8-5F5218CE39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126" y="935138"/>
            <a:ext cx="2341067" cy="1383912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74818B6E-A4BC-65C9-2DE2-FDD86430B5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181285"/>
            <a:ext cx="3048264" cy="676715"/>
          </a:xfrm>
          <a:prstGeom prst="rect">
            <a:avLst/>
          </a:prstGeom>
        </p:spPr>
      </p:pic>
      <p:sp>
        <p:nvSpPr>
          <p:cNvPr id="3" name="Naslov 1">
            <a:extLst>
              <a:ext uri="{FF2B5EF4-FFF2-40B4-BE49-F238E27FC236}">
                <a16:creationId xmlns:a16="http://schemas.microsoft.com/office/drawing/2014/main" id="{A52B397A-EAA3-0AE1-A74A-85BCE8C3A5B1}"/>
              </a:ext>
            </a:extLst>
          </p:cNvPr>
          <p:cNvSpPr txBox="1">
            <a:spLocks/>
          </p:cNvSpPr>
          <p:nvPr/>
        </p:nvSpPr>
        <p:spPr>
          <a:xfrm>
            <a:off x="100781" y="2665877"/>
            <a:ext cx="3569997" cy="15262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hr-HR" sz="3200" b="1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Upcoming</a:t>
            </a:r>
            <a:r>
              <a:rPr lang="hr-HR" sz="32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3200" b="1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r>
              <a:rPr lang="hr-HR" sz="32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3200" b="1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events</a:t>
            </a:r>
            <a:endParaRPr lang="hr-HR" sz="32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Samooblik 14">
            <a:extLst>
              <a:ext uri="{FF2B5EF4-FFF2-40B4-BE49-F238E27FC236}">
                <a16:creationId xmlns:a16="http://schemas.microsoft.com/office/drawing/2014/main" id="{49665586-FAE5-C2C2-18F3-CBE41B01A5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0013" y="1173572"/>
            <a:ext cx="4365696" cy="1526245"/>
          </a:xfrm>
          <a:prstGeom prst="rect">
            <a:avLst/>
          </a:prstGeom>
          <a:solidFill>
            <a:srgbClr val="44546A">
              <a:lumMod val="60000"/>
              <a:lumOff val="40000"/>
              <a:alpha val="34902"/>
            </a:srgbClr>
          </a:solidFill>
        </p:spPr>
        <p:txBody>
          <a:bodyPr rot="0" vert="horz" wrap="square" lIns="182880" tIns="182880" rIns="182880" bIns="182880" anchor="t" anchorCtr="0" upright="1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000" i="1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July</a:t>
            </a:r>
            <a:r>
              <a:rPr lang="hr-HR" sz="2000" i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3–7, 2025</a:t>
            </a:r>
            <a:br>
              <a:rPr lang="hr-HR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b="1" kern="1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First Learning Expedition</a:t>
            </a:r>
            <a:endParaRPr lang="hr-HR" sz="2000" b="1" kern="1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0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Greece</a:t>
            </a:r>
            <a:endParaRPr lang="hr-HR" sz="20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amooblik 14">
            <a:extLst>
              <a:ext uri="{FF2B5EF4-FFF2-40B4-BE49-F238E27FC236}">
                <a16:creationId xmlns:a16="http://schemas.microsoft.com/office/drawing/2014/main" id="{198210F7-7385-B795-0893-BE465086FC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0778" y="2947078"/>
            <a:ext cx="4374931" cy="2224690"/>
          </a:xfrm>
          <a:prstGeom prst="rect">
            <a:avLst/>
          </a:prstGeom>
          <a:solidFill>
            <a:srgbClr val="44546A">
              <a:lumMod val="60000"/>
              <a:lumOff val="40000"/>
              <a:alpha val="34902"/>
            </a:srgbClr>
          </a:solidFill>
        </p:spPr>
        <p:txBody>
          <a:bodyPr rot="0" vert="horz" wrap="square" lIns="182880" tIns="182880" rIns="182880" bIns="182880" anchor="t" anchorCtr="0" upright="1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000" i="1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July</a:t>
            </a:r>
            <a:r>
              <a:rPr lang="hr-HR" sz="2000" i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5, 2025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000" b="1" kern="1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Third </a:t>
            </a:r>
            <a:r>
              <a:rPr lang="hr-HR" sz="2000" b="1" kern="1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r>
              <a:rPr lang="hr-HR" sz="2000" b="1" kern="1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000" b="1" kern="1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conference</a:t>
            </a:r>
            <a:br>
              <a:rPr lang="hr-HR" sz="2000" b="1" kern="1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r-HR" sz="2000" b="1" kern="1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First </a:t>
            </a:r>
            <a:r>
              <a:rPr lang="hr-HR" sz="2000" b="1" kern="1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learning</a:t>
            </a:r>
            <a:r>
              <a:rPr lang="hr-HR" sz="2000" b="1" kern="1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000" b="1" kern="1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expedition</a:t>
            </a:r>
            <a:r>
              <a:rPr lang="hr-HR" sz="2000" b="1" kern="1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hr-HR" sz="2000" b="1" kern="1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r-HR" sz="2000" b="1" kern="1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hr-HR" sz="2000" b="1" kern="1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innovation</a:t>
            </a:r>
            <a:r>
              <a:rPr lang="hr-HR" sz="2000" b="1" kern="1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sprint)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0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Greece</a:t>
            </a:r>
            <a:endParaRPr lang="hr-HR" sz="20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C40ED8EE-4B39-A81A-F555-D8AF78B045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8529" y="935138"/>
            <a:ext cx="2321252" cy="116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33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65A1E1F6-0C26-7617-3AC3-014CCFF188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790" y="0"/>
            <a:ext cx="9391467" cy="6359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0F225903-7AA1-184F-463D-D97AE4C359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480" y="880550"/>
            <a:ext cx="2429184" cy="1436002"/>
          </a:xfrm>
          <a:prstGeom prst="rect">
            <a:avLst/>
          </a:prstGeom>
        </p:spPr>
      </p:pic>
      <p:sp>
        <p:nvSpPr>
          <p:cNvPr id="2" name="Rezervirano mjesto datuma 12">
            <a:extLst>
              <a:ext uri="{FF2B5EF4-FFF2-40B4-BE49-F238E27FC236}">
                <a16:creationId xmlns:a16="http://schemas.microsoft.com/office/drawing/2014/main" id="{0685DB3F-F786-C185-CBBD-0BD67B9EA6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52782" y="6588324"/>
            <a:ext cx="1339218" cy="269676"/>
          </a:xfrm>
        </p:spPr>
        <p:txBody>
          <a:bodyPr/>
          <a:lstStyle/>
          <a:p>
            <a:r>
              <a:rPr lang="hr-HR" sz="16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20.5.2025.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83899C8B-0A32-A3FD-35E4-B206D3DE7F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181285"/>
            <a:ext cx="3048264" cy="67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325577"/>
      </p:ext>
    </p:extLst>
  </p:cSld>
  <p:clrMapOvr>
    <a:masterClrMapping/>
  </p:clrMapOvr>
</p:sld>
</file>

<file path=ppt/theme/theme1.xml><?xml version="1.0" encoding="utf-8"?>
<a:theme xmlns:a="http://schemas.openxmlformats.org/drawingml/2006/main" name="Okvir">
  <a:themeElements>
    <a:clrScheme name="Okvir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Okvir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kvir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TM03457475[[fn=Okvir]]</Template>
  <TotalTime>2476</TotalTime>
  <Words>121</Words>
  <Application>Microsoft Office PowerPoint</Application>
  <PresentationFormat>Široki zaslon</PresentationFormat>
  <Paragraphs>17</Paragraphs>
  <Slides>5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5</vt:i4>
      </vt:variant>
    </vt:vector>
  </HeadingPairs>
  <TitlesOfParts>
    <vt:vector size="11" baseType="lpstr">
      <vt:lpstr>Arial Black</vt:lpstr>
      <vt:lpstr>Calibri</vt:lpstr>
      <vt:lpstr>Corbel</vt:lpstr>
      <vt:lpstr>Tahoma</vt:lpstr>
      <vt:lpstr>Wingdings 2</vt:lpstr>
      <vt:lpstr>Okvir</vt:lpstr>
      <vt:lpstr>Wake up it’s Time for Sleep </vt:lpstr>
      <vt:lpstr> </vt:lpstr>
      <vt:lpstr> </vt:lpstr>
      <vt:lpstr> 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Wake up it’s Time for Sleep</dc:title>
  <dc:creator>Daria Mitar</dc:creator>
  <cp:lastModifiedBy>Daria Mitar</cp:lastModifiedBy>
  <cp:revision>1</cp:revision>
  <dcterms:created xsi:type="dcterms:W3CDTF">2024-02-23T09:20:59Z</dcterms:created>
  <dcterms:modified xsi:type="dcterms:W3CDTF">2025-09-12T08:43:50Z</dcterms:modified>
</cp:coreProperties>
</file>