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8"/>
  </p:notesMasterIdLst>
  <p:handoutMasterIdLst>
    <p:handoutMasterId r:id="rId9"/>
  </p:handoutMasterIdLst>
  <p:sldIdLst>
    <p:sldId id="256" r:id="rId2"/>
    <p:sldId id="266" r:id="rId3"/>
    <p:sldId id="267" r:id="rId4"/>
    <p:sldId id="270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96"/>
    <a:srgbClr val="BADCC0"/>
    <a:srgbClr val="79BC86"/>
    <a:srgbClr val="227F92"/>
    <a:srgbClr val="009644"/>
    <a:srgbClr val="417C8A"/>
    <a:srgbClr val="61A189"/>
    <a:srgbClr val="5B9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EBE82F-3ED2-4DA3-9854-B133190A5F92}" v="21" dt="2025-09-12T08:06:47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ia Mitar" userId="90e031b8401f7840" providerId="LiveId" clId="{FB440D98-257A-40CD-933E-086DD6F0E1B5}"/>
    <pc:docChg chg="undo custSel delSld modSld">
      <pc:chgData name="Daria Mitar" userId="90e031b8401f7840" providerId="LiveId" clId="{FB440D98-257A-40CD-933E-086DD6F0E1B5}" dt="2025-09-12T08:09:05.789" v="396" actId="20577"/>
      <pc:docMkLst>
        <pc:docMk/>
      </pc:docMkLst>
      <pc:sldChg chg="modSp mod">
        <pc:chgData name="Daria Mitar" userId="90e031b8401f7840" providerId="LiveId" clId="{FB440D98-257A-40CD-933E-086DD6F0E1B5}" dt="2025-09-12T07:40:27.770" v="5" actId="20577"/>
        <pc:sldMkLst>
          <pc:docMk/>
          <pc:sldMk cId="665776876" sldId="256"/>
        </pc:sldMkLst>
        <pc:spChg chg="mod">
          <ac:chgData name="Daria Mitar" userId="90e031b8401f7840" providerId="LiveId" clId="{FB440D98-257A-40CD-933E-086DD6F0E1B5}" dt="2025-09-12T07:40:27.770" v="5" actId="20577"/>
          <ac:spMkLst>
            <pc:docMk/>
            <pc:sldMk cId="665776876" sldId="256"/>
            <ac:spMk id="31" creationId="{0369D9CE-9414-DF6B-3098-05FE93B85F54}"/>
          </ac:spMkLst>
        </pc:spChg>
      </pc:sldChg>
      <pc:sldChg chg="addSp delSp modSp mod">
        <pc:chgData name="Daria Mitar" userId="90e031b8401f7840" providerId="LiveId" clId="{FB440D98-257A-40CD-933E-086DD6F0E1B5}" dt="2025-09-12T08:08:49.882" v="390" actId="20577"/>
        <pc:sldMkLst>
          <pc:docMk/>
          <pc:sldMk cId="361033481" sldId="260"/>
        </pc:sldMkLst>
        <pc:spChg chg="mod">
          <ac:chgData name="Daria Mitar" userId="90e031b8401f7840" providerId="LiveId" clId="{FB440D98-257A-40CD-933E-086DD6F0E1B5}" dt="2025-09-12T08:08:49.882" v="390" actId="20577"/>
          <ac:spMkLst>
            <pc:docMk/>
            <pc:sldMk cId="361033481" sldId="260"/>
            <ac:spMk id="4" creationId="{198210F7-7385-B795-0893-BE465086FC5D}"/>
          </ac:spMkLst>
        </pc:spChg>
        <pc:spChg chg="mod">
          <ac:chgData name="Daria Mitar" userId="90e031b8401f7840" providerId="LiveId" clId="{FB440D98-257A-40CD-933E-086DD6F0E1B5}" dt="2025-09-12T08:08:42.986" v="384" actId="1076"/>
          <ac:spMkLst>
            <pc:docMk/>
            <pc:sldMk cId="361033481" sldId="260"/>
            <ac:spMk id="8" creationId="{49665586-FAE5-C2C2-18F3-CBE41B01A501}"/>
          </ac:spMkLst>
        </pc:spChg>
        <pc:spChg chg="add del mod">
          <ac:chgData name="Daria Mitar" userId="90e031b8401f7840" providerId="LiveId" clId="{FB440D98-257A-40CD-933E-086DD6F0E1B5}" dt="2025-09-12T07:53:03.280" v="220" actId="21"/>
          <ac:spMkLst>
            <pc:docMk/>
            <pc:sldMk cId="361033481" sldId="260"/>
            <ac:spMk id="10" creationId="{C5C791D5-12ED-1865-D9BF-597E1667C8C9}"/>
          </ac:spMkLst>
        </pc:spChg>
        <pc:picChg chg="del">
          <ac:chgData name="Daria Mitar" userId="90e031b8401f7840" providerId="LiveId" clId="{FB440D98-257A-40CD-933E-086DD6F0E1B5}" dt="2025-09-12T07:42:11.846" v="23" actId="478"/>
          <ac:picMkLst>
            <pc:docMk/>
            <pc:sldMk cId="361033481" sldId="260"/>
            <ac:picMk id="9" creationId="{C40ED8EE-4B39-A81A-F555-D8AF78B045F2}"/>
          </ac:picMkLst>
        </pc:picChg>
        <pc:picChg chg="add del mod modCrop">
          <ac:chgData name="Daria Mitar" userId="90e031b8401f7840" providerId="LiveId" clId="{FB440D98-257A-40CD-933E-086DD6F0E1B5}" dt="2025-09-12T08:06:18.366" v="349" actId="21"/>
          <ac:picMkLst>
            <pc:docMk/>
            <pc:sldMk cId="361033481" sldId="260"/>
            <ac:picMk id="11" creationId="{815EE069-FEF9-5889-9D50-DFC8DE6D39A7}"/>
          </ac:picMkLst>
        </pc:picChg>
      </pc:sldChg>
      <pc:sldChg chg="modSp mod">
        <pc:chgData name="Daria Mitar" userId="90e031b8401f7840" providerId="LiveId" clId="{FB440D98-257A-40CD-933E-086DD6F0E1B5}" dt="2025-09-12T08:09:05.789" v="396" actId="20577"/>
        <pc:sldMkLst>
          <pc:docMk/>
          <pc:sldMk cId="3309325577" sldId="261"/>
        </pc:sldMkLst>
        <pc:spChg chg="mod">
          <ac:chgData name="Daria Mitar" userId="90e031b8401f7840" providerId="LiveId" clId="{FB440D98-257A-40CD-933E-086DD6F0E1B5}" dt="2025-09-12T08:09:05.789" v="396" actId="20577"/>
          <ac:spMkLst>
            <pc:docMk/>
            <pc:sldMk cId="3309325577" sldId="261"/>
            <ac:spMk id="2" creationId="{0685DB3F-F786-C185-CBBD-0BD67B9EA6AD}"/>
          </ac:spMkLst>
        </pc:spChg>
      </pc:sldChg>
      <pc:sldChg chg="delSp modSp del mod">
        <pc:chgData name="Daria Mitar" userId="90e031b8401f7840" providerId="LiveId" clId="{FB440D98-257A-40CD-933E-086DD6F0E1B5}" dt="2025-09-12T07:47:08.855" v="144" actId="2696"/>
        <pc:sldMkLst>
          <pc:docMk/>
          <pc:sldMk cId="3504153913" sldId="265"/>
        </pc:sldMkLst>
        <pc:spChg chg="mod">
          <ac:chgData name="Daria Mitar" userId="90e031b8401f7840" providerId="LiveId" clId="{FB440D98-257A-40CD-933E-086DD6F0E1B5}" dt="2025-09-12T07:46:57.551" v="143"/>
          <ac:spMkLst>
            <pc:docMk/>
            <pc:sldMk cId="3504153913" sldId="265"/>
            <ac:spMk id="9" creationId="{0B0E5807-B8A9-A280-0ABA-F3C14BAA2E28}"/>
          </ac:spMkLst>
        </pc:spChg>
        <pc:picChg chg="del">
          <ac:chgData name="Daria Mitar" userId="90e031b8401f7840" providerId="LiveId" clId="{FB440D98-257A-40CD-933E-086DD6F0E1B5}" dt="2025-09-12T07:41:09.710" v="6" actId="478"/>
          <ac:picMkLst>
            <pc:docMk/>
            <pc:sldMk cId="3504153913" sldId="265"/>
            <ac:picMk id="4" creationId="{1E22055A-6E4B-16F6-E606-98C1BBB23355}"/>
          </ac:picMkLst>
        </pc:picChg>
        <pc:picChg chg="del">
          <ac:chgData name="Daria Mitar" userId="90e031b8401f7840" providerId="LiveId" clId="{FB440D98-257A-40CD-933E-086DD6F0E1B5}" dt="2025-09-12T07:45:36.481" v="135" actId="478"/>
          <ac:picMkLst>
            <pc:docMk/>
            <pc:sldMk cId="3504153913" sldId="265"/>
            <ac:picMk id="8" creationId="{5B30BFD5-99CB-609F-3EA9-4B6902E74860}"/>
          </ac:picMkLst>
        </pc:picChg>
      </pc:sldChg>
      <pc:sldChg chg="addSp delSp modSp mod">
        <pc:chgData name="Daria Mitar" userId="90e031b8401f7840" providerId="LiveId" clId="{FB440D98-257A-40CD-933E-086DD6F0E1B5}" dt="2025-09-12T07:57:27.707" v="271" actId="1076"/>
        <pc:sldMkLst>
          <pc:docMk/>
          <pc:sldMk cId="4009012294" sldId="266"/>
        </pc:sldMkLst>
        <pc:spChg chg="mod">
          <ac:chgData name="Daria Mitar" userId="90e031b8401f7840" providerId="LiveId" clId="{FB440D98-257A-40CD-933E-086DD6F0E1B5}" dt="2025-09-12T07:57:25.414" v="270" actId="20577"/>
          <ac:spMkLst>
            <pc:docMk/>
            <pc:sldMk cId="4009012294" sldId="266"/>
            <ac:spMk id="3" creationId="{4B0F4BD9-B46C-CBE9-BB81-0323261C3E1C}"/>
          </ac:spMkLst>
        </pc:spChg>
        <pc:spChg chg="mod">
          <ac:chgData name="Daria Mitar" userId="90e031b8401f7840" providerId="LiveId" clId="{FB440D98-257A-40CD-933E-086DD6F0E1B5}" dt="2025-09-12T07:47:36.311" v="146"/>
          <ac:spMkLst>
            <pc:docMk/>
            <pc:sldMk cId="4009012294" sldId="266"/>
            <ac:spMk id="9" creationId="{C7DEC060-48F1-E6AC-3C64-22611CCAAA96}"/>
          </ac:spMkLst>
        </pc:spChg>
        <pc:picChg chg="del">
          <ac:chgData name="Daria Mitar" userId="90e031b8401f7840" providerId="LiveId" clId="{FB440D98-257A-40CD-933E-086DD6F0E1B5}" dt="2025-09-12T07:45:43.803" v="137" actId="478"/>
          <ac:picMkLst>
            <pc:docMk/>
            <pc:sldMk cId="4009012294" sldId="266"/>
            <ac:picMk id="4" creationId="{C33F83C6-7346-728B-2346-34B27EDD0E24}"/>
          </ac:picMkLst>
        </pc:picChg>
        <pc:picChg chg="del">
          <ac:chgData name="Daria Mitar" userId="90e031b8401f7840" providerId="LiveId" clId="{FB440D98-257A-40CD-933E-086DD6F0E1B5}" dt="2025-09-12T07:45:42.783" v="136" actId="478"/>
          <ac:picMkLst>
            <pc:docMk/>
            <pc:sldMk cId="4009012294" sldId="266"/>
            <ac:picMk id="5" creationId="{46FA4527-E303-9FB5-659E-F06732AD3BDD}"/>
          </ac:picMkLst>
        </pc:picChg>
        <pc:picChg chg="add mod">
          <ac:chgData name="Daria Mitar" userId="90e031b8401f7840" providerId="LiveId" clId="{FB440D98-257A-40CD-933E-086DD6F0E1B5}" dt="2025-09-12T07:57:27.707" v="271" actId="1076"/>
          <ac:picMkLst>
            <pc:docMk/>
            <pc:sldMk cId="4009012294" sldId="266"/>
            <ac:picMk id="8" creationId="{4C36A5B6-924D-C0E9-ED97-BE95F372C9D9}"/>
          </ac:picMkLst>
        </pc:picChg>
      </pc:sldChg>
      <pc:sldChg chg="addSp delSp modSp mod">
        <pc:chgData name="Daria Mitar" userId="90e031b8401f7840" providerId="LiveId" clId="{FB440D98-257A-40CD-933E-086DD6F0E1B5}" dt="2025-09-12T08:06:05.252" v="347" actId="1076"/>
        <pc:sldMkLst>
          <pc:docMk/>
          <pc:sldMk cId="3511720870" sldId="267"/>
        </pc:sldMkLst>
        <pc:spChg chg="del mod">
          <ac:chgData name="Daria Mitar" userId="90e031b8401f7840" providerId="LiveId" clId="{FB440D98-257A-40CD-933E-086DD6F0E1B5}" dt="2025-09-12T07:56:04.799" v="251"/>
          <ac:spMkLst>
            <pc:docMk/>
            <pc:sldMk cId="3511720870" sldId="267"/>
            <ac:spMk id="3" creationId="{4BB26407-CA89-69F2-9E4F-79C8767FA122}"/>
          </ac:spMkLst>
        </pc:spChg>
        <pc:spChg chg="mod">
          <ac:chgData name="Daria Mitar" userId="90e031b8401f7840" providerId="LiveId" clId="{FB440D98-257A-40CD-933E-086DD6F0E1B5}" dt="2025-09-12T07:55:25.225" v="239"/>
          <ac:spMkLst>
            <pc:docMk/>
            <pc:sldMk cId="3511720870" sldId="267"/>
            <ac:spMk id="5" creationId="{436A855F-14F8-B29F-324E-1B1C3CE86804}"/>
          </ac:spMkLst>
        </pc:spChg>
        <pc:spChg chg="mod">
          <ac:chgData name="Daria Mitar" userId="90e031b8401f7840" providerId="LiveId" clId="{FB440D98-257A-40CD-933E-086DD6F0E1B5}" dt="2025-09-12T08:05:55.054" v="343" actId="1076"/>
          <ac:spMkLst>
            <pc:docMk/>
            <pc:sldMk cId="3511720870" sldId="267"/>
            <ac:spMk id="8" creationId="{DEEC3462-BEC5-0B17-DCB4-0811E29BA996}"/>
          </ac:spMkLst>
        </pc:spChg>
        <pc:picChg chg="del">
          <ac:chgData name="Daria Mitar" userId="90e031b8401f7840" providerId="LiveId" clId="{FB440D98-257A-40CD-933E-086DD6F0E1B5}" dt="2025-09-12T07:45:56.288" v="141" actId="478"/>
          <ac:picMkLst>
            <pc:docMk/>
            <pc:sldMk cId="3511720870" sldId="267"/>
            <ac:picMk id="4" creationId="{5DE9B1F2-E465-57FC-59C2-A076614AF164}"/>
          </ac:picMkLst>
        </pc:picChg>
        <pc:picChg chg="add mod">
          <ac:chgData name="Daria Mitar" userId="90e031b8401f7840" providerId="LiveId" clId="{FB440D98-257A-40CD-933E-086DD6F0E1B5}" dt="2025-09-12T08:02:31.817" v="309" actId="1076"/>
          <ac:picMkLst>
            <pc:docMk/>
            <pc:sldMk cId="3511720870" sldId="267"/>
            <ac:picMk id="9" creationId="{0EAEDFD0-658C-B669-5F69-91322855AD5D}"/>
          </ac:picMkLst>
        </pc:picChg>
        <pc:picChg chg="add mod">
          <ac:chgData name="Daria Mitar" userId="90e031b8401f7840" providerId="LiveId" clId="{FB440D98-257A-40CD-933E-086DD6F0E1B5}" dt="2025-09-12T08:06:05.252" v="347" actId="1076"/>
          <ac:picMkLst>
            <pc:docMk/>
            <pc:sldMk cId="3511720870" sldId="267"/>
            <ac:picMk id="10" creationId="{A2C3506C-2449-0BC7-8E83-3F38EEB6CAD8}"/>
          </ac:picMkLst>
        </pc:picChg>
        <pc:picChg chg="del">
          <ac:chgData name="Daria Mitar" userId="90e031b8401f7840" providerId="LiveId" clId="{FB440D98-257A-40CD-933E-086DD6F0E1B5}" dt="2025-09-12T07:45:54.687" v="140" actId="478"/>
          <ac:picMkLst>
            <pc:docMk/>
            <pc:sldMk cId="3511720870" sldId="267"/>
            <ac:picMk id="1026" creationId="{2423ECF3-C3C9-8201-056B-9EFE502A31C5}"/>
          </ac:picMkLst>
        </pc:picChg>
      </pc:sldChg>
      <pc:sldChg chg="delSp modSp del mod">
        <pc:chgData name="Daria Mitar" userId="90e031b8401f7840" providerId="LiveId" clId="{FB440D98-257A-40CD-933E-086DD6F0E1B5}" dt="2025-09-12T08:02:50.332" v="310" actId="2696"/>
        <pc:sldMkLst>
          <pc:docMk/>
          <pc:sldMk cId="2336610500" sldId="268"/>
        </pc:sldMkLst>
        <pc:spChg chg="mod">
          <ac:chgData name="Daria Mitar" userId="90e031b8401f7840" providerId="LiveId" clId="{FB440D98-257A-40CD-933E-086DD6F0E1B5}" dt="2025-09-12T07:55:43.858" v="243" actId="6549"/>
          <ac:spMkLst>
            <pc:docMk/>
            <pc:sldMk cId="2336610500" sldId="268"/>
            <ac:spMk id="3" creationId="{DA2E4CA6-1066-4C6E-2C54-365E36C8120C}"/>
          </ac:spMkLst>
        </pc:spChg>
        <pc:spChg chg="mod">
          <ac:chgData name="Daria Mitar" userId="90e031b8401f7840" providerId="LiveId" clId="{FB440D98-257A-40CD-933E-086DD6F0E1B5}" dt="2025-09-12T07:55:35.038" v="241"/>
          <ac:spMkLst>
            <pc:docMk/>
            <pc:sldMk cId="2336610500" sldId="268"/>
            <ac:spMk id="5" creationId="{D80A243C-B76B-35F1-D645-9454E00A2EC1}"/>
          </ac:spMkLst>
        </pc:spChg>
        <pc:picChg chg="del">
          <ac:chgData name="Daria Mitar" userId="90e031b8401f7840" providerId="LiveId" clId="{FB440D98-257A-40CD-933E-086DD6F0E1B5}" dt="2025-09-12T07:55:41.002" v="242" actId="478"/>
          <ac:picMkLst>
            <pc:docMk/>
            <pc:sldMk cId="2336610500" sldId="268"/>
            <ac:picMk id="9" creationId="{629B3488-FC9C-B8D4-1A46-7FACC7B7A537}"/>
          </ac:picMkLst>
        </pc:picChg>
        <pc:picChg chg="del">
          <ac:chgData name="Daria Mitar" userId="90e031b8401f7840" providerId="LiveId" clId="{FB440D98-257A-40CD-933E-086DD6F0E1B5}" dt="2025-09-12T07:54:33.401" v="234" actId="478"/>
          <ac:picMkLst>
            <pc:docMk/>
            <pc:sldMk cId="2336610500" sldId="268"/>
            <ac:picMk id="10" creationId="{AFF2B5EE-1662-EB9B-5976-9E2DBD6956B0}"/>
          </ac:picMkLst>
        </pc:picChg>
      </pc:sldChg>
      <pc:sldChg chg="del">
        <pc:chgData name="Daria Mitar" userId="90e031b8401f7840" providerId="LiveId" clId="{FB440D98-257A-40CD-933E-086DD6F0E1B5}" dt="2025-09-12T07:45:20.578" v="134" actId="2696"/>
        <pc:sldMkLst>
          <pc:docMk/>
          <pc:sldMk cId="944923199" sldId="269"/>
        </pc:sldMkLst>
      </pc:sldChg>
      <pc:sldChg chg="addSp delSp modSp mod">
        <pc:chgData name="Daria Mitar" userId="90e031b8401f7840" providerId="LiveId" clId="{FB440D98-257A-40CD-933E-086DD6F0E1B5}" dt="2025-09-12T08:08:31.487" v="382" actId="1076"/>
        <pc:sldMkLst>
          <pc:docMk/>
          <pc:sldMk cId="10112383" sldId="270"/>
        </pc:sldMkLst>
        <pc:spChg chg="mod">
          <ac:chgData name="Daria Mitar" userId="90e031b8401f7840" providerId="LiveId" clId="{FB440D98-257A-40CD-933E-086DD6F0E1B5}" dt="2025-09-12T07:55:30.653" v="240"/>
          <ac:spMkLst>
            <pc:docMk/>
            <pc:sldMk cId="10112383" sldId="270"/>
            <ac:spMk id="5" creationId="{6AF2BCD9-104C-FEF4-E4E6-8945D8DBD257}"/>
          </ac:spMkLst>
        </pc:spChg>
        <pc:spChg chg="del mod">
          <ac:chgData name="Daria Mitar" userId="90e031b8401f7840" providerId="LiveId" clId="{FB440D98-257A-40CD-933E-086DD6F0E1B5}" dt="2025-09-12T08:02:55.654" v="311" actId="478"/>
          <ac:spMkLst>
            <pc:docMk/>
            <pc:sldMk cId="10112383" sldId="270"/>
            <ac:spMk id="11" creationId="{1A913843-821A-0112-AEE2-4A4A8CA51A83}"/>
          </ac:spMkLst>
        </pc:spChg>
        <pc:picChg chg="add del mod ord">
          <ac:chgData name="Daria Mitar" userId="90e031b8401f7840" providerId="LiveId" clId="{FB440D98-257A-40CD-933E-086DD6F0E1B5}" dt="2025-09-12T08:08:22.049" v="378" actId="478"/>
          <ac:picMkLst>
            <pc:docMk/>
            <pc:sldMk cId="10112383" sldId="270"/>
            <ac:picMk id="3" creationId="{7016D958-1D39-5F7B-A63C-F9F905ACCA43}"/>
          </ac:picMkLst>
        </pc:picChg>
        <pc:picChg chg="add mod ord">
          <ac:chgData name="Daria Mitar" userId="90e031b8401f7840" providerId="LiveId" clId="{FB440D98-257A-40CD-933E-086DD6F0E1B5}" dt="2025-09-12T08:08:31.487" v="382" actId="1076"/>
          <ac:picMkLst>
            <pc:docMk/>
            <pc:sldMk cId="10112383" sldId="270"/>
            <ac:picMk id="4" creationId="{0B83EABB-B2F7-DF65-4754-CAAAC1733CC6}"/>
          </ac:picMkLst>
        </pc:picChg>
        <pc:picChg chg="add del mod modCrop">
          <ac:chgData name="Daria Mitar" userId="90e031b8401f7840" providerId="LiveId" clId="{FB440D98-257A-40CD-933E-086DD6F0E1B5}" dt="2025-09-12T08:05:40.102" v="339" actId="21"/>
          <ac:picMkLst>
            <pc:docMk/>
            <pc:sldMk cId="10112383" sldId="270"/>
            <ac:picMk id="8" creationId="{6D67C41B-B943-3A6E-2A16-ABB0E2508E71}"/>
          </ac:picMkLst>
        </pc:picChg>
        <pc:picChg chg="del">
          <ac:chgData name="Daria Mitar" userId="90e031b8401f7840" providerId="LiveId" clId="{FB440D98-257A-40CD-933E-086DD6F0E1B5}" dt="2025-09-12T07:55:47.045" v="244" actId="478"/>
          <ac:picMkLst>
            <pc:docMk/>
            <pc:sldMk cId="10112383" sldId="270"/>
            <ac:picMk id="9" creationId="{17B16D21-0482-190B-4B3F-3FC7FDC5F456}"/>
          </ac:picMkLst>
        </pc:picChg>
        <pc:picChg chg="del">
          <ac:chgData name="Daria Mitar" userId="90e031b8401f7840" providerId="LiveId" clId="{FB440D98-257A-40CD-933E-086DD6F0E1B5}" dt="2025-09-12T07:55:48.673" v="245" actId="478"/>
          <ac:picMkLst>
            <pc:docMk/>
            <pc:sldMk cId="10112383" sldId="270"/>
            <ac:picMk id="10" creationId="{1E1265E0-5704-F97E-81CC-9EFEDAC34964}"/>
          </ac:picMkLst>
        </pc:picChg>
        <pc:picChg chg="add del mod ord">
          <ac:chgData name="Daria Mitar" userId="90e031b8401f7840" providerId="LiveId" clId="{FB440D98-257A-40CD-933E-086DD6F0E1B5}" dt="2025-09-12T08:07:46.228" v="365" actId="478"/>
          <ac:picMkLst>
            <pc:docMk/>
            <pc:sldMk cId="10112383" sldId="270"/>
            <ac:picMk id="12" creationId="{21E0329A-B4D3-47C9-7B4B-C90AA7C46451}"/>
          </ac:picMkLst>
        </pc:picChg>
        <pc:picChg chg="add del mod ord">
          <ac:chgData name="Daria Mitar" userId="90e031b8401f7840" providerId="LiveId" clId="{FB440D98-257A-40CD-933E-086DD6F0E1B5}" dt="2025-09-12T08:08:23.971" v="379" actId="478"/>
          <ac:picMkLst>
            <pc:docMk/>
            <pc:sldMk cId="10112383" sldId="270"/>
            <ac:picMk id="13" creationId="{498B0A12-F237-6621-C222-067B2874A08B}"/>
          </ac:picMkLst>
        </pc:picChg>
      </pc:sldChg>
    </pc:docChg>
  </pc:docChgLst>
  <pc:docChgLst>
    <pc:chgData name="Daria Mitar" userId="90e031b8401f7840" providerId="LiveId" clId="{7C6F3357-72E8-4C0E-B006-DBED9EAE5079}"/>
    <pc:docChg chg="undo redo custSel addSld delSld modSld sldOrd addSection delSection">
      <pc:chgData name="Daria Mitar" userId="90e031b8401f7840" providerId="LiveId" clId="{7C6F3357-72E8-4C0E-B006-DBED9EAE5079}" dt="2025-03-06T10:13:31.514" v="1002" actId="14100"/>
      <pc:docMkLst>
        <pc:docMk/>
      </pc:docMkLst>
      <pc:sldChg chg="modSp mod">
        <pc:chgData name="Daria Mitar" userId="90e031b8401f7840" providerId="LiveId" clId="{7C6F3357-72E8-4C0E-B006-DBED9EAE5079}" dt="2025-02-25T12:18:29.451" v="434" actId="20577"/>
        <pc:sldMkLst>
          <pc:docMk/>
          <pc:sldMk cId="665776876" sldId="256"/>
        </pc:sldMkLst>
      </pc:sldChg>
      <pc:sldChg chg="addSp delSp modSp mod">
        <pc:chgData name="Daria Mitar" userId="90e031b8401f7840" providerId="LiveId" clId="{7C6F3357-72E8-4C0E-B006-DBED9EAE5079}" dt="2025-03-06T10:13:31.514" v="1002" actId="14100"/>
        <pc:sldMkLst>
          <pc:docMk/>
          <pc:sldMk cId="361033481" sldId="260"/>
        </pc:sldMkLst>
      </pc:sldChg>
      <pc:sldChg chg="addSp delSp modSp del mod">
        <pc:chgData name="Daria Mitar" userId="90e031b8401f7840" providerId="LiveId" clId="{7C6F3357-72E8-4C0E-B006-DBED9EAE5079}" dt="2024-11-29T12:09:43.481" v="307" actId="2696"/>
        <pc:sldMkLst>
          <pc:docMk/>
          <pc:sldMk cId="3216778738" sldId="262"/>
        </pc:sldMkLst>
      </pc:sldChg>
      <pc:sldChg chg="addSp delSp modSp del mod ord">
        <pc:chgData name="Daria Mitar" userId="90e031b8401f7840" providerId="LiveId" clId="{7C6F3357-72E8-4C0E-B006-DBED9EAE5079}" dt="2025-02-25T12:19:07.288" v="443" actId="47"/>
        <pc:sldMkLst>
          <pc:docMk/>
          <pc:sldMk cId="2111076065" sldId="263"/>
        </pc:sldMkLst>
      </pc:sldChg>
      <pc:sldChg chg="addSp delSp modSp del mod modClrScheme chgLayout">
        <pc:chgData name="Daria Mitar" userId="90e031b8401f7840" providerId="LiveId" clId="{7C6F3357-72E8-4C0E-B006-DBED9EAE5079}" dt="2025-02-25T12:25:16.313" v="499" actId="2696"/>
        <pc:sldMkLst>
          <pc:docMk/>
          <pc:sldMk cId="1594306826" sldId="264"/>
        </pc:sldMkLst>
      </pc:sldChg>
      <pc:sldChg chg="addSp delSp modSp add mod">
        <pc:chgData name="Daria Mitar" userId="90e031b8401f7840" providerId="LiveId" clId="{7C6F3357-72E8-4C0E-B006-DBED9EAE5079}" dt="2025-02-25T12:32:25.039" v="799" actId="14100"/>
        <pc:sldMkLst>
          <pc:docMk/>
          <pc:sldMk cId="3504153913" sldId="265"/>
        </pc:sldMkLst>
      </pc:sldChg>
      <pc:sldChg chg="delSp modSp del mod">
        <pc:chgData name="Daria Mitar" userId="90e031b8401f7840" providerId="LiveId" clId="{7C6F3357-72E8-4C0E-B006-DBED9EAE5079}" dt="2024-11-27T08:58:21.718" v="81" actId="47"/>
        <pc:sldMkLst>
          <pc:docMk/>
          <pc:sldMk cId="3968600079" sldId="265"/>
        </pc:sldMkLst>
      </pc:sldChg>
      <pc:sldChg chg="delSp modSp del mod">
        <pc:chgData name="Daria Mitar" userId="90e031b8401f7840" providerId="LiveId" clId="{7C6F3357-72E8-4C0E-B006-DBED9EAE5079}" dt="2025-02-25T12:19:05.256" v="441" actId="47"/>
        <pc:sldMkLst>
          <pc:docMk/>
          <pc:sldMk cId="1468464782" sldId="266"/>
        </pc:sldMkLst>
      </pc:sldChg>
      <pc:sldChg chg="addSp modSp add mod">
        <pc:chgData name="Daria Mitar" userId="90e031b8401f7840" providerId="LiveId" clId="{7C6F3357-72E8-4C0E-B006-DBED9EAE5079}" dt="2025-02-25T12:29:04.498" v="534" actId="1076"/>
        <pc:sldMkLst>
          <pc:docMk/>
          <pc:sldMk cId="4009012294" sldId="266"/>
        </pc:sldMkLst>
      </pc:sldChg>
      <pc:sldChg chg="addSp delSp modSp add mod">
        <pc:chgData name="Daria Mitar" userId="90e031b8401f7840" providerId="LiveId" clId="{7C6F3357-72E8-4C0E-B006-DBED9EAE5079}" dt="2025-03-06T10:05:03.985" v="872" actId="14100"/>
        <pc:sldMkLst>
          <pc:docMk/>
          <pc:sldMk cId="3511720870" sldId="267"/>
        </pc:sldMkLst>
      </pc:sldChg>
      <pc:sldChg chg="addSp delSp modSp del mod">
        <pc:chgData name="Daria Mitar" userId="90e031b8401f7840" providerId="LiveId" clId="{7C6F3357-72E8-4C0E-B006-DBED9EAE5079}" dt="2025-02-25T12:19:06.231" v="442" actId="47"/>
        <pc:sldMkLst>
          <pc:docMk/>
          <pc:sldMk cId="3691749573" sldId="267"/>
        </pc:sldMkLst>
      </pc:sldChg>
      <pc:sldChg chg="addSp delSp modSp add mod">
        <pc:chgData name="Daria Mitar" userId="90e031b8401f7840" providerId="LiveId" clId="{7C6F3357-72E8-4C0E-B006-DBED9EAE5079}" dt="2025-02-25T12:35:33.381" v="831" actId="1076"/>
        <pc:sldMkLst>
          <pc:docMk/>
          <pc:sldMk cId="2336610500" sldId="268"/>
        </pc:sldMkLst>
      </pc:sldChg>
      <pc:sldChg chg="delSp modSp del mod">
        <pc:chgData name="Daria Mitar" userId="90e031b8401f7840" providerId="LiveId" clId="{7C6F3357-72E8-4C0E-B006-DBED9EAE5079}" dt="2024-11-27T08:58:22.778" v="82" actId="47"/>
        <pc:sldMkLst>
          <pc:docMk/>
          <pc:sldMk cId="2862766284" sldId="268"/>
        </pc:sldMkLst>
      </pc:sldChg>
      <pc:sldChg chg="new del">
        <pc:chgData name="Daria Mitar" userId="90e031b8401f7840" providerId="LiveId" clId="{7C6F3357-72E8-4C0E-B006-DBED9EAE5079}" dt="2025-02-25T12:18:54.417" v="438" actId="2696"/>
        <pc:sldMkLst>
          <pc:docMk/>
          <pc:sldMk cId="2953416166" sldId="268"/>
        </pc:sldMkLst>
      </pc:sldChg>
      <pc:sldChg chg="addSp delSp modSp add mod">
        <pc:chgData name="Daria Mitar" userId="90e031b8401f7840" providerId="LiveId" clId="{7C6F3357-72E8-4C0E-B006-DBED9EAE5079}" dt="2025-02-25T12:42:14.120" v="832" actId="20577"/>
        <pc:sldMkLst>
          <pc:docMk/>
          <pc:sldMk cId="944923199" sldId="269"/>
        </pc:sldMkLst>
      </pc:sldChg>
      <pc:sldChg chg="delSp modSp del mod">
        <pc:chgData name="Daria Mitar" userId="90e031b8401f7840" providerId="LiveId" clId="{7C6F3357-72E8-4C0E-B006-DBED9EAE5079}" dt="2024-11-27T08:58:23.725" v="83" actId="47"/>
        <pc:sldMkLst>
          <pc:docMk/>
          <pc:sldMk cId="1365664328" sldId="269"/>
        </pc:sldMkLst>
      </pc:sldChg>
      <pc:sldChg chg="addSp delSp modSp add mod">
        <pc:chgData name="Daria Mitar" userId="90e031b8401f7840" providerId="LiveId" clId="{7C6F3357-72E8-4C0E-B006-DBED9EAE5079}" dt="2025-03-06T10:11:34.702" v="976" actId="114"/>
        <pc:sldMkLst>
          <pc:docMk/>
          <pc:sldMk cId="10112383" sldId="270"/>
        </pc:sldMkLst>
      </pc:sldChg>
      <pc:sldChg chg="addSp delSp modSp del mod">
        <pc:chgData name="Daria Mitar" userId="90e031b8401f7840" providerId="LiveId" clId="{7C6F3357-72E8-4C0E-B006-DBED9EAE5079}" dt="2024-11-29T12:17:27.621" v="432" actId="2696"/>
        <pc:sldMkLst>
          <pc:docMk/>
          <pc:sldMk cId="2957293489" sldId="270"/>
        </pc:sldMkLst>
      </pc:sldChg>
      <pc:sldChg chg="addSp delSp modSp del mod">
        <pc:chgData name="Daria Mitar" userId="90e031b8401f7840" providerId="LiveId" clId="{7C6F3357-72E8-4C0E-B006-DBED9EAE5079}" dt="2024-11-29T12:15:30.436" v="412" actId="2696"/>
        <pc:sldMkLst>
          <pc:docMk/>
          <pc:sldMk cId="3092430696" sldId="271"/>
        </pc:sldMkLst>
      </pc:sldChg>
    </pc:docChg>
  </pc:docChgLst>
  <pc:docChgLst>
    <pc:chgData name="Daria Mitar" userId="90e031b8401f7840" providerId="LiveId" clId="{FD92434E-2DDC-445D-8ED9-D3E4E38C6296}"/>
    <pc:docChg chg="modSld">
      <pc:chgData name="Daria Mitar" userId="90e031b8401f7840" providerId="LiveId" clId="{FD92434E-2DDC-445D-8ED9-D3E4E38C6296}" dt="2024-05-27T07:48:19.260" v="43" actId="20577"/>
      <pc:docMkLst>
        <pc:docMk/>
      </pc:docMkLst>
      <pc:sldChg chg="modSp mod">
        <pc:chgData name="Daria Mitar" userId="90e031b8401f7840" providerId="LiveId" clId="{FD92434E-2DDC-445D-8ED9-D3E4E38C6296}" dt="2024-05-27T07:47:01.274" v="11" actId="20577"/>
        <pc:sldMkLst>
          <pc:docMk/>
          <pc:sldMk cId="2123379202" sldId="258"/>
        </pc:sldMkLst>
      </pc:sldChg>
      <pc:sldChg chg="modSp mod">
        <pc:chgData name="Daria Mitar" userId="90e031b8401f7840" providerId="LiveId" clId="{FD92434E-2DDC-445D-8ED9-D3E4E38C6296}" dt="2024-05-27T07:03:45.323" v="5" actId="2711"/>
        <pc:sldMkLst>
          <pc:docMk/>
          <pc:sldMk cId="361033481" sldId="260"/>
        </pc:sldMkLst>
      </pc:sldChg>
      <pc:sldChg chg="modSp mod">
        <pc:chgData name="Daria Mitar" userId="90e031b8401f7840" providerId="LiveId" clId="{FD92434E-2DDC-445D-8ED9-D3E4E38C6296}" dt="2024-05-27T07:48:19.260" v="43" actId="20577"/>
        <pc:sldMkLst>
          <pc:docMk/>
          <pc:sldMk cId="3216778738" sldId="262"/>
        </pc:sldMkLst>
      </pc:sldChg>
    </pc:docChg>
  </pc:docChgLst>
  <pc:docChgLst>
    <pc:chgData name="Daria Mitar" userId="90e031b8401f7840" providerId="LiveId" clId="{C9C868FA-BED4-46D8-A8B0-C088132C476A}"/>
    <pc:docChg chg="undo custSel addSld delSld modSld">
      <pc:chgData name="Daria Mitar" userId="90e031b8401f7840" providerId="LiveId" clId="{C9C868FA-BED4-46D8-A8B0-C088132C476A}" dt="2024-08-23T12:20:07.314" v="1111" actId="14100"/>
      <pc:docMkLst>
        <pc:docMk/>
      </pc:docMkLst>
      <pc:sldChg chg="modSp mod">
        <pc:chgData name="Daria Mitar" userId="90e031b8401f7840" providerId="LiveId" clId="{C9C868FA-BED4-46D8-A8B0-C088132C476A}" dt="2024-08-22T10:54:16.109" v="586" actId="20577"/>
        <pc:sldMkLst>
          <pc:docMk/>
          <pc:sldMk cId="665776876" sldId="256"/>
        </pc:sldMkLst>
      </pc:sldChg>
      <pc:sldChg chg="addSp delSp modSp del mod">
        <pc:chgData name="Daria Mitar" userId="90e031b8401f7840" providerId="LiveId" clId="{C9C868FA-BED4-46D8-A8B0-C088132C476A}" dt="2024-08-22T11:05:43.652" v="642" actId="47"/>
        <pc:sldMkLst>
          <pc:docMk/>
          <pc:sldMk cId="2123379202" sldId="258"/>
        </pc:sldMkLst>
      </pc:sldChg>
      <pc:sldChg chg="addSp delSp modSp mod">
        <pc:chgData name="Daria Mitar" userId="90e031b8401f7840" providerId="LiveId" clId="{C9C868FA-BED4-46D8-A8B0-C088132C476A}" dt="2024-08-23T09:46:02.544" v="842" actId="1076"/>
        <pc:sldMkLst>
          <pc:docMk/>
          <pc:sldMk cId="361033481" sldId="260"/>
        </pc:sldMkLst>
      </pc:sldChg>
      <pc:sldChg chg="addSp delSp modSp mod setBg">
        <pc:chgData name="Daria Mitar" userId="90e031b8401f7840" providerId="LiveId" clId="{C9C868FA-BED4-46D8-A8B0-C088132C476A}" dt="2024-08-22T11:50:37.931" v="758" actId="14100"/>
        <pc:sldMkLst>
          <pc:docMk/>
          <pc:sldMk cId="3309325577" sldId="261"/>
        </pc:sldMkLst>
      </pc:sldChg>
      <pc:sldChg chg="addSp delSp modSp mod">
        <pc:chgData name="Daria Mitar" userId="90e031b8401f7840" providerId="LiveId" clId="{C9C868FA-BED4-46D8-A8B0-C088132C476A}" dt="2024-08-23T12:20:07.314" v="1111" actId="14100"/>
        <pc:sldMkLst>
          <pc:docMk/>
          <pc:sldMk cId="3216778738" sldId="262"/>
        </pc:sldMkLst>
      </pc:sldChg>
      <pc:sldChg chg="addSp delSp modSp mod">
        <pc:chgData name="Daria Mitar" userId="90e031b8401f7840" providerId="LiveId" clId="{C9C868FA-BED4-46D8-A8B0-C088132C476A}" dt="2024-08-23T12:15:37.642" v="1093" actId="20577"/>
        <pc:sldMkLst>
          <pc:docMk/>
          <pc:sldMk cId="2111076065" sldId="263"/>
        </pc:sldMkLst>
      </pc:sldChg>
      <pc:sldChg chg="addSp delSp modSp add mod">
        <pc:chgData name="Daria Mitar" userId="90e031b8401f7840" providerId="LiveId" clId="{C9C868FA-BED4-46D8-A8B0-C088132C476A}" dt="2024-08-23T12:15:45.971" v="1094" actId="20577"/>
        <pc:sldMkLst>
          <pc:docMk/>
          <pc:sldMk cId="1594306826" sldId="264"/>
        </pc:sldMkLst>
      </pc:sldChg>
      <pc:sldChg chg="addSp delSp modSp add mod">
        <pc:chgData name="Daria Mitar" userId="90e031b8401f7840" providerId="LiveId" clId="{C9C868FA-BED4-46D8-A8B0-C088132C476A}" dt="2024-08-23T09:46:22.961" v="867" actId="1076"/>
        <pc:sldMkLst>
          <pc:docMk/>
          <pc:sldMk cId="3968600079" sldId="265"/>
        </pc:sldMkLst>
      </pc:sldChg>
      <pc:sldChg chg="addSp delSp modSp add mod">
        <pc:chgData name="Daria Mitar" userId="90e031b8401f7840" providerId="LiveId" clId="{C9C868FA-BED4-46D8-A8B0-C088132C476A}" dt="2024-08-23T12:15:54.874" v="1095" actId="20577"/>
        <pc:sldMkLst>
          <pc:docMk/>
          <pc:sldMk cId="1468464782" sldId="266"/>
        </pc:sldMkLst>
      </pc:sldChg>
      <pc:sldChg chg="addSp delSp modSp add mod">
        <pc:chgData name="Daria Mitar" userId="90e031b8401f7840" providerId="LiveId" clId="{C9C868FA-BED4-46D8-A8B0-C088132C476A}" dt="2024-08-23T12:18:30.922" v="1102" actId="1076"/>
        <pc:sldMkLst>
          <pc:docMk/>
          <pc:sldMk cId="3691749573" sldId="267"/>
        </pc:sldMkLst>
      </pc:sldChg>
      <pc:sldChg chg="addSp modSp add mod">
        <pc:chgData name="Daria Mitar" userId="90e031b8401f7840" providerId="LiveId" clId="{C9C868FA-BED4-46D8-A8B0-C088132C476A}" dt="2024-08-22T11:14:05.802" v="717" actId="1076"/>
        <pc:sldMkLst>
          <pc:docMk/>
          <pc:sldMk cId="2862766284" sldId="268"/>
        </pc:sldMkLst>
      </pc:sldChg>
      <pc:sldChg chg="addSp delSp modSp add mod">
        <pc:chgData name="Daria Mitar" userId="90e031b8401f7840" providerId="LiveId" clId="{C9C868FA-BED4-46D8-A8B0-C088132C476A}" dt="2024-08-23T12:18:54.802" v="1106" actId="14100"/>
        <pc:sldMkLst>
          <pc:docMk/>
          <pc:sldMk cId="1365664328" sldId="269"/>
        </pc:sldMkLst>
      </pc:sldChg>
      <pc:sldChg chg="addSp delSp modSp add mod">
        <pc:chgData name="Daria Mitar" userId="90e031b8401f7840" providerId="LiveId" clId="{C9C868FA-BED4-46D8-A8B0-C088132C476A}" dt="2024-08-23T11:03:43.461" v="1041" actId="14100"/>
        <pc:sldMkLst>
          <pc:docMk/>
          <pc:sldMk cId="2957293489" sldId="270"/>
        </pc:sldMkLst>
      </pc:sldChg>
      <pc:sldChg chg="addSp modSp add mod">
        <pc:chgData name="Daria Mitar" userId="90e031b8401f7840" providerId="LiveId" clId="{C9C868FA-BED4-46D8-A8B0-C088132C476A}" dt="2024-08-23T11:12:56.355" v="1059" actId="123"/>
        <pc:sldMkLst>
          <pc:docMk/>
          <pc:sldMk cId="3092430696" sldId="271"/>
        </pc:sldMkLst>
      </pc:sldChg>
    </pc:docChg>
  </pc:docChgLst>
  <pc:docChgLst>
    <pc:chgData name="Daria Mitar" userId="90e031b8401f7840" providerId="LiveId" clId="{335737C9-1387-4B6D-8970-8E989A5CE0D8}"/>
    <pc:docChg chg="undo custSel delSld modSld modMainMaster">
      <pc:chgData name="Daria Mitar" userId="90e031b8401f7840" providerId="LiveId" clId="{335737C9-1387-4B6D-8970-8E989A5CE0D8}" dt="2024-03-05T08:43:14.333" v="507" actId="478"/>
      <pc:docMkLst>
        <pc:docMk/>
      </pc:docMkLst>
      <pc:sldChg chg="addSp delSp modSp mod setBg modClrScheme chgLayout">
        <pc:chgData name="Daria Mitar" userId="90e031b8401f7840" providerId="LiveId" clId="{335737C9-1387-4B6D-8970-8E989A5CE0D8}" dt="2024-03-05T08:36:23.760" v="477" actId="1076"/>
        <pc:sldMkLst>
          <pc:docMk/>
          <pc:sldMk cId="665776876" sldId="256"/>
        </pc:sldMkLst>
      </pc:sldChg>
      <pc:sldChg chg="modSp del mod">
        <pc:chgData name="Daria Mitar" userId="90e031b8401f7840" providerId="LiveId" clId="{335737C9-1387-4B6D-8970-8E989A5CE0D8}" dt="2024-02-23T13:16:07.195" v="3" actId="2696"/>
        <pc:sldMkLst>
          <pc:docMk/>
          <pc:sldMk cId="2547722817" sldId="257"/>
        </pc:sldMkLst>
      </pc:sldChg>
      <pc:sldChg chg="modSp mod">
        <pc:chgData name="Daria Mitar" userId="90e031b8401f7840" providerId="LiveId" clId="{335737C9-1387-4B6D-8970-8E989A5CE0D8}" dt="2024-03-05T08:41:41.182" v="500" actId="207"/>
        <pc:sldMkLst>
          <pc:docMk/>
          <pc:sldMk cId="2123379202" sldId="258"/>
        </pc:sldMkLst>
      </pc:sldChg>
      <pc:sldChg chg="modSp mod">
        <pc:chgData name="Daria Mitar" userId="90e031b8401f7840" providerId="LiveId" clId="{335737C9-1387-4B6D-8970-8E989A5CE0D8}" dt="2024-02-23T13:21:28.820" v="251" actId="2711"/>
        <pc:sldMkLst>
          <pc:docMk/>
          <pc:sldMk cId="286422884" sldId="259"/>
        </pc:sldMkLst>
      </pc:sldChg>
      <pc:sldChg chg="addSp delSp modSp mod">
        <pc:chgData name="Daria Mitar" userId="90e031b8401f7840" providerId="LiveId" clId="{335737C9-1387-4B6D-8970-8E989A5CE0D8}" dt="2024-03-05T08:42:12.181" v="504" actId="114"/>
        <pc:sldMkLst>
          <pc:docMk/>
          <pc:sldMk cId="361033481" sldId="260"/>
        </pc:sldMkLst>
      </pc:sldChg>
      <pc:sldChg chg="addSp delSp modSp mod">
        <pc:chgData name="Daria Mitar" userId="90e031b8401f7840" providerId="LiveId" clId="{335737C9-1387-4B6D-8970-8E989A5CE0D8}" dt="2024-03-05T08:43:14.333" v="507" actId="478"/>
        <pc:sldMkLst>
          <pc:docMk/>
          <pc:sldMk cId="3309325577" sldId="261"/>
        </pc:sldMkLst>
      </pc:sldChg>
      <pc:sldChg chg="modSp mod">
        <pc:chgData name="Daria Mitar" userId="90e031b8401f7840" providerId="LiveId" clId="{335737C9-1387-4B6D-8970-8E989A5CE0D8}" dt="2024-03-05T08:41:33.540" v="499" actId="207"/>
        <pc:sldMkLst>
          <pc:docMk/>
          <pc:sldMk cId="3416607664" sldId="262"/>
        </pc:sldMkLst>
      </pc:sldChg>
      <pc:sldChg chg="modSp mod">
        <pc:chgData name="Daria Mitar" userId="90e031b8401f7840" providerId="LiveId" clId="{335737C9-1387-4B6D-8970-8E989A5CE0D8}" dt="2024-02-23T13:31:45.808" v="447" actId="113"/>
        <pc:sldMkLst>
          <pc:docMk/>
          <pc:sldMk cId="1024532504" sldId="263"/>
        </pc:sldMkLst>
      </pc:sldChg>
      <pc:sldMasterChg chg="setBg modSldLayout">
        <pc:chgData name="Daria Mitar" userId="90e031b8401f7840" providerId="LiveId" clId="{335737C9-1387-4B6D-8970-8E989A5CE0D8}" dt="2024-02-23T13:18:19.562" v="123"/>
        <pc:sldMasterMkLst>
          <pc:docMk/>
          <pc:sldMasterMk cId="1782187697" sldId="2147483747"/>
        </pc:sldMasterMkLst>
        <pc:sldLayoutChg chg="setBg">
          <pc:chgData name="Daria Mitar" userId="90e031b8401f7840" providerId="LiveId" clId="{335737C9-1387-4B6D-8970-8E989A5CE0D8}" dt="2024-02-23T13:18:19.562" v="123"/>
          <pc:sldLayoutMkLst>
            <pc:docMk/>
            <pc:sldMasterMk cId="1782187697" sldId="2147483747"/>
            <pc:sldLayoutMk cId="1223722793" sldId="2147483748"/>
          </pc:sldLayoutMkLst>
        </pc:sldLayoutChg>
        <pc:sldLayoutChg chg="setBg">
          <pc:chgData name="Daria Mitar" userId="90e031b8401f7840" providerId="LiveId" clId="{335737C9-1387-4B6D-8970-8E989A5CE0D8}" dt="2024-02-23T13:18:19.562" v="123"/>
          <pc:sldLayoutMkLst>
            <pc:docMk/>
            <pc:sldMasterMk cId="1782187697" sldId="2147483747"/>
            <pc:sldLayoutMk cId="3739306112" sldId="2147483749"/>
          </pc:sldLayoutMkLst>
        </pc:sldLayoutChg>
        <pc:sldLayoutChg chg="setBg">
          <pc:chgData name="Daria Mitar" userId="90e031b8401f7840" providerId="LiveId" clId="{335737C9-1387-4B6D-8970-8E989A5CE0D8}" dt="2024-02-23T13:18:19.562" v="123"/>
          <pc:sldLayoutMkLst>
            <pc:docMk/>
            <pc:sldMasterMk cId="1782187697" sldId="2147483747"/>
            <pc:sldLayoutMk cId="2973360629" sldId="2147483750"/>
          </pc:sldLayoutMkLst>
        </pc:sldLayoutChg>
        <pc:sldLayoutChg chg="setBg">
          <pc:chgData name="Daria Mitar" userId="90e031b8401f7840" providerId="LiveId" clId="{335737C9-1387-4B6D-8970-8E989A5CE0D8}" dt="2024-02-23T13:18:19.562" v="123"/>
          <pc:sldLayoutMkLst>
            <pc:docMk/>
            <pc:sldMasterMk cId="1782187697" sldId="2147483747"/>
            <pc:sldLayoutMk cId="3730919179" sldId="2147483751"/>
          </pc:sldLayoutMkLst>
        </pc:sldLayoutChg>
        <pc:sldLayoutChg chg="setBg">
          <pc:chgData name="Daria Mitar" userId="90e031b8401f7840" providerId="LiveId" clId="{335737C9-1387-4B6D-8970-8E989A5CE0D8}" dt="2024-02-23T13:18:19.562" v="123"/>
          <pc:sldLayoutMkLst>
            <pc:docMk/>
            <pc:sldMasterMk cId="1782187697" sldId="2147483747"/>
            <pc:sldLayoutMk cId="4126263810" sldId="2147483752"/>
          </pc:sldLayoutMkLst>
        </pc:sldLayoutChg>
        <pc:sldLayoutChg chg="setBg">
          <pc:chgData name="Daria Mitar" userId="90e031b8401f7840" providerId="LiveId" clId="{335737C9-1387-4B6D-8970-8E989A5CE0D8}" dt="2024-02-23T13:18:19.562" v="123"/>
          <pc:sldLayoutMkLst>
            <pc:docMk/>
            <pc:sldMasterMk cId="1782187697" sldId="2147483747"/>
            <pc:sldLayoutMk cId="1362018191" sldId="2147483753"/>
          </pc:sldLayoutMkLst>
        </pc:sldLayoutChg>
        <pc:sldLayoutChg chg="setBg">
          <pc:chgData name="Daria Mitar" userId="90e031b8401f7840" providerId="LiveId" clId="{335737C9-1387-4B6D-8970-8E989A5CE0D8}" dt="2024-02-23T13:18:19.562" v="123"/>
          <pc:sldLayoutMkLst>
            <pc:docMk/>
            <pc:sldMasterMk cId="1782187697" sldId="2147483747"/>
            <pc:sldLayoutMk cId="1841960718" sldId="2147483754"/>
          </pc:sldLayoutMkLst>
        </pc:sldLayoutChg>
        <pc:sldLayoutChg chg="setBg">
          <pc:chgData name="Daria Mitar" userId="90e031b8401f7840" providerId="LiveId" clId="{335737C9-1387-4B6D-8970-8E989A5CE0D8}" dt="2024-02-23T13:18:19.562" v="123"/>
          <pc:sldLayoutMkLst>
            <pc:docMk/>
            <pc:sldMasterMk cId="1782187697" sldId="2147483747"/>
            <pc:sldLayoutMk cId="3270343475" sldId="2147483755"/>
          </pc:sldLayoutMkLst>
        </pc:sldLayoutChg>
        <pc:sldLayoutChg chg="setBg">
          <pc:chgData name="Daria Mitar" userId="90e031b8401f7840" providerId="LiveId" clId="{335737C9-1387-4B6D-8970-8E989A5CE0D8}" dt="2024-02-23T13:18:19.562" v="123"/>
          <pc:sldLayoutMkLst>
            <pc:docMk/>
            <pc:sldMasterMk cId="1782187697" sldId="2147483747"/>
            <pc:sldLayoutMk cId="1421295916" sldId="2147483756"/>
          </pc:sldLayoutMkLst>
        </pc:sldLayoutChg>
        <pc:sldLayoutChg chg="setBg">
          <pc:chgData name="Daria Mitar" userId="90e031b8401f7840" providerId="LiveId" clId="{335737C9-1387-4B6D-8970-8E989A5CE0D8}" dt="2024-02-23T13:18:19.562" v="123"/>
          <pc:sldLayoutMkLst>
            <pc:docMk/>
            <pc:sldMasterMk cId="1782187697" sldId="2147483747"/>
            <pc:sldLayoutMk cId="1932948587" sldId="2147483757"/>
          </pc:sldLayoutMkLst>
        </pc:sldLayoutChg>
        <pc:sldLayoutChg chg="setBg">
          <pc:chgData name="Daria Mitar" userId="90e031b8401f7840" providerId="LiveId" clId="{335737C9-1387-4B6D-8970-8E989A5CE0D8}" dt="2024-02-23T13:18:19.562" v="123"/>
          <pc:sldLayoutMkLst>
            <pc:docMk/>
            <pc:sldMasterMk cId="1782187697" sldId="2147483747"/>
            <pc:sldLayoutMk cId="3886359443" sldId="2147483758"/>
          </pc:sldLayoutMkLst>
        </pc:sldLayoutChg>
      </pc:sldMasterChg>
    </pc:docChg>
  </pc:docChgLst>
  <pc:docChgLst>
    <pc:chgData name="Daria Mitar" userId="90e031b8401f7840" providerId="LiveId" clId="{DBE5CD09-ED43-43D9-A616-0C032FDFD1E2}"/>
    <pc:docChg chg="undo custSel addSld delSld modSld">
      <pc:chgData name="Daria Mitar" userId="90e031b8401f7840" providerId="LiveId" clId="{DBE5CD09-ED43-43D9-A616-0C032FDFD1E2}" dt="2024-05-27T06:24:06.713" v="513" actId="1076"/>
      <pc:docMkLst>
        <pc:docMk/>
      </pc:docMkLst>
      <pc:sldChg chg="modSp mod">
        <pc:chgData name="Daria Mitar" userId="90e031b8401f7840" providerId="LiveId" clId="{DBE5CD09-ED43-43D9-A616-0C032FDFD1E2}" dt="2024-05-27T06:24:06.713" v="513" actId="1076"/>
        <pc:sldMkLst>
          <pc:docMk/>
          <pc:sldMk cId="665776876" sldId="256"/>
        </pc:sldMkLst>
      </pc:sldChg>
      <pc:sldChg chg="addSp delSp modSp mod">
        <pc:chgData name="Daria Mitar" userId="90e031b8401f7840" providerId="LiveId" clId="{DBE5CD09-ED43-43D9-A616-0C032FDFD1E2}" dt="2024-05-27T06:06:14.695" v="234" actId="1076"/>
        <pc:sldMkLst>
          <pc:docMk/>
          <pc:sldMk cId="2123379202" sldId="258"/>
        </pc:sldMkLst>
      </pc:sldChg>
      <pc:sldChg chg="delSp modSp del mod">
        <pc:chgData name="Daria Mitar" userId="90e031b8401f7840" providerId="LiveId" clId="{DBE5CD09-ED43-43D9-A616-0C032FDFD1E2}" dt="2024-05-27T05:52:14.131" v="25" actId="2696"/>
        <pc:sldMkLst>
          <pc:docMk/>
          <pc:sldMk cId="286422884" sldId="259"/>
        </pc:sldMkLst>
      </pc:sldChg>
      <pc:sldChg chg="addSp delSp modSp mod">
        <pc:chgData name="Daria Mitar" userId="90e031b8401f7840" providerId="LiveId" clId="{DBE5CD09-ED43-43D9-A616-0C032FDFD1E2}" dt="2024-05-27T06:13:36.161" v="434" actId="732"/>
        <pc:sldMkLst>
          <pc:docMk/>
          <pc:sldMk cId="361033481" sldId="260"/>
        </pc:sldMkLst>
      </pc:sldChg>
      <pc:sldChg chg="addSp delSp modSp add mod">
        <pc:chgData name="Daria Mitar" userId="90e031b8401f7840" providerId="LiveId" clId="{DBE5CD09-ED43-43D9-A616-0C032FDFD1E2}" dt="2024-05-27T06:22:20.794" v="506" actId="1076"/>
        <pc:sldMkLst>
          <pc:docMk/>
          <pc:sldMk cId="3216778738" sldId="262"/>
        </pc:sldMkLst>
      </pc:sldChg>
      <pc:sldChg chg="delSp modSp del mod">
        <pc:chgData name="Daria Mitar" userId="90e031b8401f7840" providerId="LiveId" clId="{DBE5CD09-ED43-43D9-A616-0C032FDFD1E2}" dt="2024-05-27T05:52:21.668" v="27" actId="2696"/>
        <pc:sldMkLst>
          <pc:docMk/>
          <pc:sldMk cId="3416607664" sldId="262"/>
        </pc:sldMkLst>
      </pc:sldChg>
      <pc:sldChg chg="del">
        <pc:chgData name="Daria Mitar" userId="90e031b8401f7840" providerId="LiveId" clId="{DBE5CD09-ED43-43D9-A616-0C032FDFD1E2}" dt="2024-05-27T05:52:17.534" v="26" actId="2696"/>
        <pc:sldMkLst>
          <pc:docMk/>
          <pc:sldMk cId="1024532504" sldId="263"/>
        </pc:sldMkLst>
      </pc:sldChg>
      <pc:sldChg chg="addSp delSp modSp add mod">
        <pc:chgData name="Daria Mitar" userId="90e031b8401f7840" providerId="LiveId" clId="{DBE5CD09-ED43-43D9-A616-0C032FDFD1E2}" dt="2024-05-27T06:22:11.658" v="505" actId="1076"/>
        <pc:sldMkLst>
          <pc:docMk/>
          <pc:sldMk cId="2111076065" sldId="26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D8FBE4EE-6073-5E95-58E6-78DCAEA606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C8D77A8-6639-F4E0-4408-ED243DBD94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C3105-7AD3-4CE7-B80E-8C205123E543}" type="datetimeFigureOut">
              <a:rPr lang="hr-HR" smtClean="0"/>
              <a:t>12.9.2025.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9665E0C5-1F70-3556-1BBA-BCB8087646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C0F7B55-F513-5C64-1130-FADC939172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56C7E-97BE-48B4-B2DC-48FC4663038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9486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8D464-1871-488C-B7EB-FDA83FD06DCF}" type="datetimeFigureOut">
              <a:rPr lang="hr-HR" smtClean="0"/>
              <a:t>12.9.2025.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821B0-B8AC-47A8-B738-80B1A7F9737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02659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15.2.2024.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4A7-EBA5-4A68-B86C-544C8C3F34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3722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15.2.2024.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4A7-EBA5-4A68-B86C-544C8C3F34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3294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15.2.2024.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4A7-EBA5-4A68-B86C-544C8C3F34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635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15.2.2024.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4A7-EBA5-4A68-B86C-544C8C3F34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930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15.2.2024.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4A7-EBA5-4A68-B86C-544C8C3F34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336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15.2.2024.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4A7-EBA5-4A68-B86C-544C8C3F34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091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15.2.2024.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4A7-EBA5-4A68-B86C-544C8C3F34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6263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15.2.2024.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4A7-EBA5-4A68-B86C-544C8C3F34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2018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15.2.2024.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4A7-EBA5-4A68-B86C-544C8C3F34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1960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15.2.2024.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4A7-EBA5-4A68-B86C-544C8C3F34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034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/>
              <a:t>15.2.2024.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B4A7-EBA5-4A68-B86C-544C8C3F34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12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accent1">
                <a:lumMod val="5000"/>
                <a:lumOff val="95000"/>
              </a:schemeClr>
            </a:gs>
            <a:gs pos="8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hr-HR"/>
              <a:t>15.2.2024.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3210B4A7-EBA5-4A68-B86C-544C8C3F34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218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E520160B-DCC8-0F4A-B72F-ABA06ED362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92"/>
                    </a14:imgEffect>
                    <a14:imgEffect>
                      <a14:saturation sa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49" y="706312"/>
            <a:ext cx="9135090" cy="537197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4A9BD2F-E17A-B052-0055-2D7E26E2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5" y="706312"/>
            <a:ext cx="4692305" cy="2305163"/>
          </a:xfrm>
        </p:spPr>
        <p:txBody>
          <a:bodyPr>
            <a:noAutofit/>
          </a:bodyPr>
          <a:lstStyle/>
          <a:p>
            <a:r>
              <a:rPr lang="hr-HR" sz="4800" b="1" kern="1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Wake up </a:t>
            </a:r>
            <a:r>
              <a:rPr lang="hr-HR" sz="4800" b="1" kern="100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it’s</a:t>
            </a:r>
            <a:r>
              <a:rPr lang="hr-HR" sz="4800" b="1" kern="1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Time for </a:t>
            </a:r>
            <a:r>
              <a:rPr lang="hr-HR" sz="4800" b="1" kern="100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Sleep</a:t>
            </a:r>
            <a:r>
              <a:rPr lang="hr-HR" sz="4800" b="1" kern="10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480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19F07D3-1C9F-034E-3CCE-0A759F90F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01" y="3011475"/>
            <a:ext cx="5847415" cy="918226"/>
          </a:xfrm>
        </p:spPr>
        <p:txBody>
          <a:bodyPr>
            <a:noAutofit/>
          </a:bodyPr>
          <a:lstStyle/>
          <a:p>
            <a:r>
              <a:rPr lang="hr-HR" sz="2800" b="1" kern="100" dirty="0">
                <a:solidFill>
                  <a:srgbClr val="BADC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hr-HR" sz="2800" b="1" kern="100" dirty="0">
                <a:solidFill>
                  <a:srgbClr val="BADC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ecome </a:t>
            </a:r>
            <a:r>
              <a:rPr lang="hr-HR" sz="2800" b="1" kern="100" dirty="0" err="1">
                <a:solidFill>
                  <a:srgbClr val="BADC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r-HR" sz="2800" b="1" kern="100" dirty="0">
                <a:solidFill>
                  <a:srgbClr val="BADC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European </a:t>
            </a:r>
            <a:r>
              <a:rPr lang="hr-HR" sz="2800" b="1" kern="100" dirty="0" err="1">
                <a:solidFill>
                  <a:srgbClr val="BADC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Sleep</a:t>
            </a:r>
            <a:r>
              <a:rPr lang="hr-HR" sz="2800" b="1" kern="100" dirty="0">
                <a:solidFill>
                  <a:srgbClr val="BADC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800" b="1" kern="100" dirty="0" err="1">
                <a:solidFill>
                  <a:srgbClr val="BADC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Expert</a:t>
            </a:r>
            <a:r>
              <a:rPr lang="hr-HR" sz="2800" b="1" kern="100" dirty="0">
                <a:solidFill>
                  <a:srgbClr val="BADC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800" b="1" kern="100" dirty="0" err="1">
                <a:solidFill>
                  <a:srgbClr val="BADC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hr-HR" sz="2800" b="1" kern="100" dirty="0">
                <a:solidFill>
                  <a:srgbClr val="BADC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800" b="1" kern="100" dirty="0" err="1">
                <a:solidFill>
                  <a:srgbClr val="BADC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Tomorrow</a:t>
            </a:r>
            <a:endParaRPr lang="hr-HR" sz="2800" dirty="0">
              <a:solidFill>
                <a:srgbClr val="BADC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zervirano mjesto datuma 12">
            <a:extLst>
              <a:ext uri="{FF2B5EF4-FFF2-40B4-BE49-F238E27FC236}">
                <a16:creationId xmlns:a16="http://schemas.microsoft.com/office/drawing/2014/main" id="{0369D9CE-9414-DF6B-3098-05FE93B8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65132" y="6366415"/>
            <a:ext cx="1438516" cy="365125"/>
          </a:xfrm>
        </p:spPr>
        <p:txBody>
          <a:bodyPr/>
          <a:lstStyle/>
          <a:p>
            <a:r>
              <a:rPr lang="hr-HR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20.8.2025.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5A6E82C3-B2FA-9AB9-CC08-ABE004B6D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639" y="706312"/>
            <a:ext cx="2547503" cy="150770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5E00E7B-45C0-2B37-1176-9A0A3D7C95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7280"/>
            <a:ext cx="3047998" cy="68072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18B63F51-9C21-D654-AE30-B2038FB47C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319" y="2222306"/>
            <a:ext cx="1905000" cy="952500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E8B57B71-BC49-1387-4DBB-5B3D7E8080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723" y="3631307"/>
            <a:ext cx="1905000" cy="952500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7A8E6833-5245-C2ED-D76E-DC2031F44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555" y="2952750"/>
            <a:ext cx="1905000" cy="952500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A762D5F2-F361-AE92-3BAD-41EFE2070B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891" y="4361751"/>
            <a:ext cx="1905000" cy="952500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55CB8823-C298-8C8E-364C-9C5A5C9ECC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891" y="5246051"/>
            <a:ext cx="1905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76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2DE4D-C13E-18A9-7B67-642C494AF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B49E99-7098-AF75-649E-665608394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9" y="2540975"/>
            <a:ext cx="3569997" cy="22960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br>
              <a:rPr lang="hr-HR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Rezervirano mjesto sadržaja 22">
            <a:extLst>
              <a:ext uri="{FF2B5EF4-FFF2-40B4-BE49-F238E27FC236}">
                <a16:creationId xmlns:a16="http://schemas.microsoft.com/office/drawing/2014/main" id="{89CE57B3-484B-3BAF-F6E1-F95B2178E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3280" y="768576"/>
            <a:ext cx="8122024" cy="532084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2A62B4D-4027-8100-50A4-707EAF47F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96" y="944636"/>
            <a:ext cx="2339927" cy="138485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6A1AFB2-A95F-7810-4D08-7F8F2E7AA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3" y="6181285"/>
            <a:ext cx="3048264" cy="676715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C7DEC060-48F1-E6AC-3C64-22611CCAAA96}"/>
              </a:ext>
            </a:extLst>
          </p:cNvPr>
          <p:cNvSpPr txBox="1"/>
          <p:nvPr/>
        </p:nvSpPr>
        <p:spPr>
          <a:xfrm>
            <a:off x="176981" y="2802194"/>
            <a:ext cx="3048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bg1"/>
                </a:solidFill>
              </a:rPr>
              <a:t>First </a:t>
            </a:r>
            <a:r>
              <a:rPr lang="hr-HR" sz="2800" b="1" dirty="0" err="1">
                <a:solidFill>
                  <a:schemeClr val="bg1"/>
                </a:solidFill>
              </a:rPr>
              <a:t>Learning</a:t>
            </a:r>
            <a:r>
              <a:rPr lang="hr-HR" sz="2800" b="1" dirty="0">
                <a:solidFill>
                  <a:schemeClr val="bg1"/>
                </a:solidFill>
              </a:rPr>
              <a:t> </a:t>
            </a:r>
            <a:r>
              <a:rPr lang="hr-HR" sz="2800" b="1" dirty="0" err="1">
                <a:solidFill>
                  <a:schemeClr val="bg1"/>
                </a:solidFill>
              </a:rPr>
              <a:t>Expedition</a:t>
            </a:r>
            <a:endParaRPr lang="hr-HR" sz="2800" b="1" dirty="0">
              <a:solidFill>
                <a:schemeClr val="bg1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4B0F4BD9-B46C-CBE9-BB81-0323261C3E1C}"/>
              </a:ext>
            </a:extLst>
          </p:cNvPr>
          <p:cNvSpPr txBox="1"/>
          <p:nvPr/>
        </p:nvSpPr>
        <p:spPr>
          <a:xfrm>
            <a:off x="3594846" y="768576"/>
            <a:ext cx="4301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July 3–7, 2025, University of Crete, Heraklion</a:t>
            </a:r>
            <a:b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24 students from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  <a:endParaRPr lang="hr-HR" i="1" dirty="0">
              <a:solidFill>
                <a:srgbClr val="002060"/>
              </a:solidFill>
              <a:latin typeface="Corbel" panose="020B05030202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University of Split, </a:t>
            </a:r>
            <a:endParaRPr lang="hr-HR" i="1" dirty="0">
              <a:solidFill>
                <a:srgbClr val="002060"/>
              </a:solidFill>
              <a:latin typeface="Corbel" panose="020B05030202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University of Crete </a:t>
            </a:r>
            <a:endParaRPr lang="hr-HR" i="1" dirty="0">
              <a:solidFill>
                <a:srgbClr val="002060"/>
              </a:solidFill>
              <a:latin typeface="Corbel" panose="020B05030202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Reykjavik University</a:t>
            </a: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C36A5B6-924D-C0E9-ED97-BE95F372C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521" y="2730182"/>
            <a:ext cx="5052612" cy="378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12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EB45D-FDBA-CAC9-76C8-8384A8C42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C90AD7-E7B6-B446-1D24-C9371582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9" y="2540975"/>
            <a:ext cx="3569997" cy="22960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br>
              <a:rPr lang="hr-HR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Rezervirano mjesto sadržaja 22">
            <a:extLst>
              <a:ext uri="{FF2B5EF4-FFF2-40B4-BE49-F238E27FC236}">
                <a16:creationId xmlns:a16="http://schemas.microsoft.com/office/drawing/2014/main" id="{3402A421-8D8C-AAE0-22CA-4F44BEB9A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3280" y="768576"/>
            <a:ext cx="8122024" cy="532084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BF00D45-1360-5EA9-C444-6A5B6BCFE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96" y="944636"/>
            <a:ext cx="2339927" cy="138485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D5CF3BB-E86B-0E72-A0F8-DBCF5BA1C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3" y="6181285"/>
            <a:ext cx="3048264" cy="67671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36A855F-14F8-B29F-324E-1B1C3CE86804}"/>
              </a:ext>
            </a:extLst>
          </p:cNvPr>
          <p:cNvSpPr txBox="1"/>
          <p:nvPr/>
        </p:nvSpPr>
        <p:spPr>
          <a:xfrm>
            <a:off x="176981" y="2802194"/>
            <a:ext cx="3048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bg1"/>
                </a:solidFill>
              </a:rPr>
              <a:t>First </a:t>
            </a:r>
            <a:r>
              <a:rPr lang="hr-HR" sz="2800" b="1" dirty="0" err="1">
                <a:solidFill>
                  <a:schemeClr val="bg1"/>
                </a:solidFill>
              </a:rPr>
              <a:t>Learning</a:t>
            </a:r>
            <a:r>
              <a:rPr lang="hr-HR" sz="2800" b="1" dirty="0">
                <a:solidFill>
                  <a:schemeClr val="bg1"/>
                </a:solidFill>
              </a:rPr>
              <a:t> </a:t>
            </a:r>
            <a:r>
              <a:rPr lang="hr-HR" sz="2800" b="1" dirty="0" err="1">
                <a:solidFill>
                  <a:schemeClr val="bg1"/>
                </a:solidFill>
              </a:rPr>
              <a:t>Expedition</a:t>
            </a:r>
            <a:endParaRPr lang="hr-HR" sz="2800" b="1" dirty="0">
              <a:solidFill>
                <a:schemeClr val="bg1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DEEC3462-BEC5-0B17-DCB4-0811E29BA996}"/>
              </a:ext>
            </a:extLst>
          </p:cNvPr>
          <p:cNvSpPr txBox="1"/>
          <p:nvPr/>
        </p:nvSpPr>
        <p:spPr>
          <a:xfrm>
            <a:off x="3594846" y="997140"/>
            <a:ext cx="4473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Students worked in international teams, applying design thinking to boost home compliance with CPAP therapy for sleep apnea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patients.They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296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conducted patient interviews, created problem statements, developed prototypes, and tested them with real users.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0EAEDFD0-658C-B669-5F69-91322855A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245" y="2980029"/>
            <a:ext cx="4719484" cy="353961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2C3506C-2449-0BC7-8E83-3F38EEB6C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7156" y="152692"/>
            <a:ext cx="3090119" cy="282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20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87C10-8756-FC0F-9D76-216323A26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9C574C-7821-BE14-D1B5-7D2731FD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9" y="2540975"/>
            <a:ext cx="3569997" cy="22960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br>
              <a:rPr lang="hr-HR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Rezervirano mjesto sadržaja 22">
            <a:extLst>
              <a:ext uri="{FF2B5EF4-FFF2-40B4-BE49-F238E27FC236}">
                <a16:creationId xmlns:a16="http://schemas.microsoft.com/office/drawing/2014/main" id="{652ACF2A-FC50-D192-EE3B-C94D8DBB0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3280" y="768576"/>
            <a:ext cx="8122024" cy="532084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38679B1-F5BE-058B-AD7D-DEC6F0A6A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96" y="944636"/>
            <a:ext cx="2339927" cy="138485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CA5CF5D-3680-C96A-8FC7-B9E5F66FE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3" y="6181285"/>
            <a:ext cx="3048264" cy="67671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6AF2BCD9-104C-FEF4-E4E6-8945D8DBD257}"/>
              </a:ext>
            </a:extLst>
          </p:cNvPr>
          <p:cNvSpPr txBox="1"/>
          <p:nvPr/>
        </p:nvSpPr>
        <p:spPr>
          <a:xfrm>
            <a:off x="176981" y="2802194"/>
            <a:ext cx="3048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bg1"/>
                </a:solidFill>
              </a:rPr>
              <a:t>First </a:t>
            </a:r>
            <a:r>
              <a:rPr lang="hr-HR" sz="2800" b="1" dirty="0" err="1">
                <a:solidFill>
                  <a:schemeClr val="bg1"/>
                </a:solidFill>
              </a:rPr>
              <a:t>Learning</a:t>
            </a:r>
            <a:r>
              <a:rPr lang="hr-HR" sz="2800" b="1" dirty="0">
                <a:solidFill>
                  <a:schemeClr val="bg1"/>
                </a:solidFill>
              </a:rPr>
              <a:t> </a:t>
            </a:r>
            <a:r>
              <a:rPr lang="hr-HR" sz="2800" b="1" dirty="0" err="1">
                <a:solidFill>
                  <a:schemeClr val="bg1"/>
                </a:solidFill>
              </a:rPr>
              <a:t>Expedition</a:t>
            </a:r>
            <a:endParaRPr lang="hr-HR" sz="2800" b="1" dirty="0">
              <a:solidFill>
                <a:schemeClr val="bg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B83EABB-B2F7-DF65-4754-CAAAC1733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503" y="638024"/>
            <a:ext cx="7442599" cy="558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EBE38B-B306-A03C-5483-282BC56F9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81" y="2613165"/>
            <a:ext cx="2711245" cy="1526244"/>
          </a:xfrm>
        </p:spPr>
        <p:txBody>
          <a:bodyPr>
            <a:normAutofit/>
          </a:bodyPr>
          <a:lstStyle/>
          <a:p>
            <a:br>
              <a:rPr lang="hr-HR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r-HR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A2C6995F-FEEF-089E-EF1C-3DF376BC00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4846" y="763732"/>
            <a:ext cx="8139954" cy="533053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D18F083-6782-2D01-6AE8-5F5218CE3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26" y="935138"/>
            <a:ext cx="2341067" cy="138391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4818B6E-A4BC-65C9-2DE2-FDD86430B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81285"/>
            <a:ext cx="3048264" cy="676715"/>
          </a:xfrm>
          <a:prstGeom prst="rect">
            <a:avLst/>
          </a:prstGeom>
        </p:spPr>
      </p:pic>
      <p:sp>
        <p:nvSpPr>
          <p:cNvPr id="3" name="Naslov 1">
            <a:extLst>
              <a:ext uri="{FF2B5EF4-FFF2-40B4-BE49-F238E27FC236}">
                <a16:creationId xmlns:a16="http://schemas.microsoft.com/office/drawing/2014/main" id="{A52B397A-EAA3-0AE1-A74A-85BCE8C3A5B1}"/>
              </a:ext>
            </a:extLst>
          </p:cNvPr>
          <p:cNvSpPr txBox="1">
            <a:spLocks/>
          </p:cNvSpPr>
          <p:nvPr/>
        </p:nvSpPr>
        <p:spPr>
          <a:xfrm>
            <a:off x="100781" y="2665877"/>
            <a:ext cx="3569997" cy="1526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r-HR" sz="320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Upcoming</a:t>
            </a:r>
            <a:r>
              <a:rPr lang="hr-HR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320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</a:t>
            </a:r>
            <a:r>
              <a:rPr lang="hr-HR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3200" b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events</a:t>
            </a:r>
            <a:endParaRPr lang="hr-HR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amooblik 14">
            <a:extLst>
              <a:ext uri="{FF2B5EF4-FFF2-40B4-BE49-F238E27FC236}">
                <a16:creationId xmlns:a16="http://schemas.microsoft.com/office/drawing/2014/main" id="{49665586-FAE5-C2C2-18F3-CBE41B01A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479" y="1176665"/>
            <a:ext cx="4365696" cy="1835099"/>
          </a:xfrm>
          <a:prstGeom prst="rect">
            <a:avLst/>
          </a:prstGeom>
          <a:solidFill>
            <a:srgbClr val="44546A">
              <a:lumMod val="60000"/>
              <a:lumOff val="40000"/>
              <a:alpha val="34902"/>
            </a:srgbClr>
          </a:solidFill>
        </p:spPr>
        <p:txBody>
          <a:bodyPr rot="0" vert="horz" wrap="square" lIns="182880" tIns="182880" rIns="182880" bIns="18288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i="1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hr-HR" sz="2000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First </a:t>
            </a:r>
            <a:r>
              <a:rPr lang="hr-HR" sz="2000" i="1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hr-HR" sz="2000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i="1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expedition</a:t>
            </a:r>
            <a:r>
              <a:rPr lang="hr-HR" sz="2000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i="1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till</a:t>
            </a:r>
            <a:r>
              <a:rPr lang="hr-HR" sz="2000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i="1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September</a:t>
            </a:r>
            <a:br>
              <a:rPr lang="hr-HR" sz="2000" b="1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2000" b="1" i="1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Summer</a:t>
            </a:r>
            <a:r>
              <a:rPr lang="hr-HR" sz="2000" b="1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b="1" i="1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hr-HR" sz="2000" b="1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Cloud </a:t>
            </a:r>
            <a:r>
              <a:rPr lang="hr-HR" sz="2000" b="1" i="1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incubation</a:t>
            </a:r>
            <a:br>
              <a:rPr lang="hr-HR" sz="2000" b="1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1600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6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ocusing</a:t>
            </a:r>
            <a:r>
              <a:rPr lang="en-US" sz="16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raising awareness of sleep apnea through a digital solution</a:t>
            </a:r>
            <a:endParaRPr lang="hr-HR" sz="16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amooblik 14">
            <a:extLst>
              <a:ext uri="{FF2B5EF4-FFF2-40B4-BE49-F238E27FC236}">
                <a16:creationId xmlns:a16="http://schemas.microsoft.com/office/drawing/2014/main" id="{198210F7-7385-B795-0893-BE465086F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5862" y="3402884"/>
            <a:ext cx="4374931" cy="1740310"/>
          </a:xfrm>
          <a:prstGeom prst="rect">
            <a:avLst/>
          </a:prstGeom>
          <a:solidFill>
            <a:srgbClr val="44546A">
              <a:lumMod val="60000"/>
              <a:lumOff val="40000"/>
              <a:alpha val="34902"/>
            </a:srgbClr>
          </a:solidFill>
        </p:spPr>
        <p:txBody>
          <a:bodyPr rot="0" vert="horz" wrap="square" lIns="182880" tIns="182880" rIns="182880" bIns="18288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22. – 26. </a:t>
            </a:r>
            <a:r>
              <a:rPr lang="hr-HR" sz="2000" i="1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September</a:t>
            </a:r>
            <a:r>
              <a:rPr lang="hr-HR" sz="2000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2025.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b="1" i="1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Second</a:t>
            </a:r>
            <a:r>
              <a:rPr lang="hr-HR" sz="2000" b="1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b="1" i="1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hr-HR" sz="2000" b="1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b="1" i="1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Expedition</a:t>
            </a:r>
            <a:br>
              <a:rPr lang="hr-HR" sz="2000" b="1" i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 Day for selected projects</a:t>
            </a:r>
            <a:r>
              <a:rPr lang="hr-HR" sz="16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6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a jury will select the winning project</a:t>
            </a:r>
            <a:endParaRPr lang="hr-HR" sz="16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3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5A1E1F6-0C26-7617-3AC3-014CCFF18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90" y="0"/>
            <a:ext cx="9391467" cy="635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0F225903-7AA1-184F-463D-D97AE4C35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80" y="880550"/>
            <a:ext cx="2429184" cy="1436002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24C68B77-4014-592C-CF91-4FDDCD1CBDDC}"/>
              </a:ext>
            </a:extLst>
          </p:cNvPr>
          <p:cNvSpPr txBox="1"/>
          <p:nvPr/>
        </p:nvSpPr>
        <p:spPr>
          <a:xfrm>
            <a:off x="7627324" y="4870766"/>
            <a:ext cx="3003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esleepdhealth.nethub.hr</a:t>
            </a:r>
          </a:p>
        </p:txBody>
      </p:sp>
      <p:sp>
        <p:nvSpPr>
          <p:cNvPr id="2" name="Rezervirano mjesto datuma 12">
            <a:extLst>
              <a:ext uri="{FF2B5EF4-FFF2-40B4-BE49-F238E27FC236}">
                <a16:creationId xmlns:a16="http://schemas.microsoft.com/office/drawing/2014/main" id="{0685DB3F-F786-C185-CBBD-0BD67B9E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52782" y="6588324"/>
            <a:ext cx="1339218" cy="269676"/>
          </a:xfrm>
        </p:spPr>
        <p:txBody>
          <a:bodyPr/>
          <a:lstStyle/>
          <a:p>
            <a:r>
              <a:rPr lang="hr-HR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20.8.2025.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3899C8B-0A32-A3FD-35E4-B206D3DE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81285"/>
            <a:ext cx="3048264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25577"/>
      </p:ext>
    </p:extLst>
  </p:cSld>
  <p:clrMapOvr>
    <a:masterClrMapping/>
  </p:clrMapOvr>
</p:sld>
</file>

<file path=ppt/theme/theme1.xml><?xml version="1.0" encoding="utf-8"?>
<a:theme xmlns:a="http://schemas.openxmlformats.org/drawingml/2006/main" name="Okvir">
  <a:themeElements>
    <a:clrScheme name="Okvir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Okvir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kvi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TM03457475[[fn=Okvir]]</Template>
  <TotalTime>2470</TotalTime>
  <Words>153</Words>
  <Application>Microsoft Office PowerPoint</Application>
  <PresentationFormat>Široki zaslon</PresentationFormat>
  <Paragraphs>22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3" baseType="lpstr">
      <vt:lpstr>Arial</vt:lpstr>
      <vt:lpstr>Arial Black</vt:lpstr>
      <vt:lpstr>Calibri</vt:lpstr>
      <vt:lpstr>Corbel</vt:lpstr>
      <vt:lpstr>Tahoma</vt:lpstr>
      <vt:lpstr>Wingdings 2</vt:lpstr>
      <vt:lpstr>Okvir</vt:lpstr>
      <vt:lpstr>Wake up it’s Time for Sleep </vt:lpstr>
      <vt:lpstr> </vt:lpstr>
      <vt:lpstr> </vt:lpstr>
      <vt:lpstr> </vt:lpstr>
      <vt:lpstr> 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Wake up it’s Time for Sleep</dc:title>
  <dc:creator>Daria Mitar</dc:creator>
  <cp:lastModifiedBy>Daria Mitar</cp:lastModifiedBy>
  <cp:revision>1</cp:revision>
  <dcterms:created xsi:type="dcterms:W3CDTF">2024-02-23T09:20:59Z</dcterms:created>
  <dcterms:modified xsi:type="dcterms:W3CDTF">2025-09-12T08:09:06Z</dcterms:modified>
</cp:coreProperties>
</file>